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23.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presentation.xml" ContentType="application/vnd.openxmlformats-officedocument.presentationml.presentation.main+xml"/>
  <Override PartName="/ppt/slides/slide22.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1.xml" ContentType="application/vnd.openxmlformats-officedocument.presentationml.slideMaster+xml"/>
  <Override PartName="/ppt/slideLayouts/slideLayout2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65.xml" ContentType="application/vnd.openxmlformats-officedocument.presentationml.slideLayout+xml"/>
  <Override PartName="/ppt/slideLayouts/slideLayout64.xml" ContentType="application/vnd.openxmlformats-officedocument.presentationml.slideLayout+xml"/>
  <Override PartName="/ppt/slideLayouts/slideLayout19.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83.xml" ContentType="application/vnd.openxmlformats-officedocument.presentationml.slideLayout+xml"/>
  <Override PartName="/ppt/slideLayouts/slideLayout82.xml" ContentType="application/vnd.openxmlformats-officedocument.presentationml.slideLayout+xml"/>
  <Override PartName="/ppt/slideLayouts/slideLayout81.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18.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57.xml" ContentType="application/vnd.openxmlformats-officedocument.presentationml.slideLayout+xml"/>
  <Override PartName="/ppt/slideLayouts/slideLayout56.xml" ContentType="application/vnd.openxmlformats-officedocument.presentationml.slideLayout+xml"/>
  <Override PartName="/ppt/slideLayouts/slideLayout55.xml" ContentType="application/vnd.openxmlformats-officedocument.presentationml.slideLayout+xml"/>
  <Override PartName="/ppt/slideLayouts/slideLayout35.xml" ContentType="application/vnd.openxmlformats-officedocument.presentationml.slideLayout+xml"/>
  <Override PartName="/ppt/slideLayouts/slideLayout23.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20.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49.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24.xml" ContentType="application/vnd.openxmlformats-officedocument.presentationml.slideLayout+xml"/>
  <Override PartName="/ppt/slideLayouts/slideLayout90.xml" ContentType="application/vnd.openxmlformats-officedocument.presentationml.slideLayout+xml"/>
  <Override PartName="/ppt/slideLayouts/slideLayout17.xml" ContentType="application/vnd.openxmlformats-officedocument.presentationml.slideLayout+xml"/>
  <Override PartName="/ppt/notesSlides/notesSlide8.xml" ContentType="application/vnd.openxmlformats-officedocument.presentationml.notesSlide+xml"/>
  <Override PartName="/ppt/slideLayouts/slideLayout9.xml" ContentType="application/vnd.openxmlformats-officedocument.presentationml.slideLayout+xml"/>
  <Override PartName="/ppt/notesSlides/notesSlide9.xml" ContentType="application/vnd.openxmlformats-officedocument.presentationml.notesSlide+xml"/>
  <Override PartName="/ppt/slideLayouts/slideLayout8.xml" ContentType="application/vnd.openxmlformats-officedocument.presentationml.slideLayou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7.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12.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2.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notesSlides/notesSlide13.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notesSlides/notesSlide14.xml" ContentType="application/vnd.openxmlformats-officedocument.presentationml.notesSlide+xml"/>
  <Override PartName="/ppt/slideLayouts/slideLayout91.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99.xml" ContentType="application/vnd.openxmlformats-officedocument.presentationml.slideLayout+xml"/>
  <Override PartName="/ppt/slideLayouts/slideLayout98.xml" ContentType="application/vnd.openxmlformats-officedocument.presentationml.slideLayout+xml"/>
  <Override PartName="/ppt/slideLayouts/slideLayout97.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106.xml" ContentType="application/vnd.openxmlformats-officedocument.presentationml.slideLayout+xml"/>
  <Override PartName="/ppt/slideLayouts/slideLayout14.xml" ContentType="application/vnd.openxmlformats-officedocument.presentationml.slideLayout+xml"/>
  <Override PartName="/ppt/slideLayouts/slideLayout108.xml" ContentType="application/vnd.openxmlformats-officedocument.presentationml.slideLayout+xml"/>
  <Override PartName="/ppt/slideLayouts/slideLayout107.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3.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4.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8.xml" ContentType="application/vnd.openxmlformats-officedocument.theme+xml"/>
  <Override PartName="/ppt/theme/theme7.xml" ContentType="application/vnd.openxmlformats-officedocument.theme+xml"/>
  <Override PartName="/ppt/theme/theme10.xml" ContentType="application/vnd.openxmlformats-officedocument.theme+xml"/>
  <Override PartName="/ppt/theme/theme9.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5" r:id="rId2"/>
    <p:sldMasterId id="2147483690" r:id="rId3"/>
    <p:sldMasterId id="2147483705" r:id="rId4"/>
    <p:sldMasterId id="2147483720" r:id="rId5"/>
    <p:sldMasterId id="2147483735" r:id="rId6"/>
    <p:sldMasterId id="2147483750" r:id="rId7"/>
    <p:sldMasterId id="2147483765" r:id="rId8"/>
  </p:sldMasterIdLst>
  <p:notesMasterIdLst>
    <p:notesMasterId r:id="rId34"/>
  </p:notesMasterIdLst>
  <p:handoutMasterIdLst>
    <p:handoutMasterId r:id="rId35"/>
  </p:handoutMasterIdLst>
  <p:sldIdLst>
    <p:sldId id="407" r:id="rId9"/>
    <p:sldId id="278" r:id="rId10"/>
    <p:sldId id="466" r:id="rId11"/>
    <p:sldId id="469" r:id="rId12"/>
    <p:sldId id="470" r:id="rId13"/>
    <p:sldId id="471" r:id="rId14"/>
    <p:sldId id="472" r:id="rId15"/>
    <p:sldId id="474" r:id="rId16"/>
    <p:sldId id="475" r:id="rId17"/>
    <p:sldId id="477" r:id="rId18"/>
    <p:sldId id="476" r:id="rId19"/>
    <p:sldId id="408" r:id="rId20"/>
    <p:sldId id="400" r:id="rId21"/>
    <p:sldId id="449" r:id="rId22"/>
    <p:sldId id="457" r:id="rId23"/>
    <p:sldId id="458" r:id="rId24"/>
    <p:sldId id="459" r:id="rId25"/>
    <p:sldId id="460" r:id="rId26"/>
    <p:sldId id="461" r:id="rId27"/>
    <p:sldId id="462" r:id="rId28"/>
    <p:sldId id="463" r:id="rId29"/>
    <p:sldId id="464" r:id="rId30"/>
    <p:sldId id="478" r:id="rId31"/>
    <p:sldId id="479" r:id="rId32"/>
    <p:sldId id="419" r:id="rId33"/>
  </p:sldIdLst>
  <p:sldSz cx="10058400" cy="7772400"/>
  <p:notesSz cx="6858000" cy="9296400"/>
  <p:defaultTextStyle>
    <a:defPPr>
      <a:defRPr lang="en-US"/>
    </a:defPPr>
    <a:lvl1pPr algn="l" defTabSz="1017588" rtl="0" fontAlgn="base">
      <a:spcBef>
        <a:spcPct val="0"/>
      </a:spcBef>
      <a:spcAft>
        <a:spcPct val="0"/>
      </a:spcAft>
      <a:defRPr sz="2000" kern="1200">
        <a:solidFill>
          <a:schemeClr val="tx1"/>
        </a:solidFill>
        <a:latin typeface="Arial" pitchFamily="34" charset="0"/>
        <a:ea typeface="+mn-ea"/>
        <a:cs typeface="Arial" pitchFamily="34" charset="0"/>
      </a:defRPr>
    </a:lvl1pPr>
    <a:lvl2pPr marL="508000" indent="-50800" algn="l" defTabSz="1017588" rtl="0" fontAlgn="base">
      <a:spcBef>
        <a:spcPct val="0"/>
      </a:spcBef>
      <a:spcAft>
        <a:spcPct val="0"/>
      </a:spcAft>
      <a:defRPr sz="2000" kern="1200">
        <a:solidFill>
          <a:schemeClr val="tx1"/>
        </a:solidFill>
        <a:latin typeface="Arial" pitchFamily="34" charset="0"/>
        <a:ea typeface="+mn-ea"/>
        <a:cs typeface="Arial" pitchFamily="34" charset="0"/>
      </a:defRPr>
    </a:lvl2pPr>
    <a:lvl3pPr marL="1017588" indent="-103188" algn="l" defTabSz="1017588" rtl="0" fontAlgn="base">
      <a:spcBef>
        <a:spcPct val="0"/>
      </a:spcBef>
      <a:spcAft>
        <a:spcPct val="0"/>
      </a:spcAft>
      <a:defRPr sz="2000" kern="1200">
        <a:solidFill>
          <a:schemeClr val="tx1"/>
        </a:solidFill>
        <a:latin typeface="Arial" pitchFamily="34" charset="0"/>
        <a:ea typeface="+mn-ea"/>
        <a:cs typeface="Arial" pitchFamily="34" charset="0"/>
      </a:defRPr>
    </a:lvl3pPr>
    <a:lvl4pPr marL="1527175" indent="-155575" algn="l" defTabSz="1017588" rtl="0" fontAlgn="base">
      <a:spcBef>
        <a:spcPct val="0"/>
      </a:spcBef>
      <a:spcAft>
        <a:spcPct val="0"/>
      </a:spcAft>
      <a:defRPr sz="2000" kern="1200">
        <a:solidFill>
          <a:schemeClr val="tx1"/>
        </a:solidFill>
        <a:latin typeface="Arial" pitchFamily="34" charset="0"/>
        <a:ea typeface="+mn-ea"/>
        <a:cs typeface="Arial" pitchFamily="34" charset="0"/>
      </a:defRPr>
    </a:lvl4pPr>
    <a:lvl5pPr marL="2036763" indent="-207963" algn="l" defTabSz="1017588" rtl="0"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holas H Marinos" initials="N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13" autoAdjust="0"/>
    <p:restoredTop sz="83609" autoAdjust="0"/>
  </p:normalViewPr>
  <p:slideViewPr>
    <p:cSldViewPr>
      <p:cViewPr>
        <p:scale>
          <a:sx n="50" d="100"/>
          <a:sy n="50" d="100"/>
        </p:scale>
        <p:origin x="-1410" y="-666"/>
      </p:cViewPr>
      <p:guideLst>
        <p:guide orient="horz" pos="2448"/>
        <p:guide pos="31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91" d="100"/>
          <a:sy n="91" d="100"/>
        </p:scale>
        <p:origin x="-3720" y="-114"/>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commentAuthors" Target="commentAuthor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550"/>
          </a:xfrm>
          <a:prstGeom prst="rect">
            <a:avLst/>
          </a:prstGeom>
        </p:spPr>
        <p:txBody>
          <a:bodyPr vert="horz" lIns="92948" tIns="46474" rIns="92948" bIns="46474" rtlCol="0"/>
          <a:lstStyle>
            <a:lvl1pPr algn="l" defTabSz="1018824"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63550"/>
          </a:xfrm>
          <a:prstGeom prst="rect">
            <a:avLst/>
          </a:prstGeom>
        </p:spPr>
        <p:txBody>
          <a:bodyPr vert="horz" lIns="92948" tIns="46474" rIns="92948" bIns="46474" rtlCol="0"/>
          <a:lstStyle>
            <a:lvl1pPr algn="r" defTabSz="1018824" fontAlgn="auto">
              <a:spcBef>
                <a:spcPts val="0"/>
              </a:spcBef>
              <a:spcAft>
                <a:spcPts val="0"/>
              </a:spcAft>
              <a:defRPr sz="1200">
                <a:latin typeface="+mn-lt"/>
                <a:cs typeface="+mn-cs"/>
              </a:defRPr>
            </a:lvl1pPr>
          </a:lstStyle>
          <a:p>
            <a:pPr>
              <a:defRPr/>
            </a:pPr>
            <a:fld id="{0BFAB191-36E0-4B5D-AFA4-92049A9764C1}" type="datetimeFigureOut">
              <a:rPr lang="en-US"/>
              <a:pPr>
                <a:defRPr/>
              </a:pPr>
              <a:t>3/27/2019</a:t>
            </a:fld>
            <a:endParaRPr lang="en-US" dirty="0"/>
          </a:p>
        </p:txBody>
      </p:sp>
      <p:sp>
        <p:nvSpPr>
          <p:cNvPr id="4" name="Footer Placeholder 3"/>
          <p:cNvSpPr>
            <a:spLocks noGrp="1"/>
          </p:cNvSpPr>
          <p:nvPr>
            <p:ph type="ftr" sz="quarter" idx="2"/>
          </p:nvPr>
        </p:nvSpPr>
        <p:spPr>
          <a:xfrm>
            <a:off x="0" y="8831263"/>
            <a:ext cx="2971800" cy="463550"/>
          </a:xfrm>
          <a:prstGeom prst="rect">
            <a:avLst/>
          </a:prstGeom>
        </p:spPr>
        <p:txBody>
          <a:bodyPr vert="horz" lIns="92948" tIns="46474" rIns="92948" bIns="46474" rtlCol="0" anchor="b"/>
          <a:lstStyle>
            <a:lvl1pPr algn="l" defTabSz="1018824"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831263"/>
            <a:ext cx="2971800" cy="463550"/>
          </a:xfrm>
          <a:prstGeom prst="rect">
            <a:avLst/>
          </a:prstGeom>
        </p:spPr>
        <p:txBody>
          <a:bodyPr vert="horz" lIns="92948" tIns="46474" rIns="92948" bIns="46474" rtlCol="0" anchor="b"/>
          <a:lstStyle>
            <a:lvl1pPr algn="r" defTabSz="1018824" fontAlgn="auto">
              <a:spcBef>
                <a:spcPts val="0"/>
              </a:spcBef>
              <a:spcAft>
                <a:spcPts val="0"/>
              </a:spcAft>
              <a:defRPr sz="1200">
                <a:latin typeface="+mn-lt"/>
                <a:cs typeface="+mn-cs"/>
              </a:defRPr>
            </a:lvl1pPr>
          </a:lstStyle>
          <a:p>
            <a:pPr>
              <a:defRPr/>
            </a:pPr>
            <a:fld id="{2D1E9FC3-9149-4606-A476-EAF145B21BE1}" type="slidenum">
              <a:rPr lang="en-US"/>
              <a:pPr>
                <a:defRPr/>
              </a:pPr>
              <a:t>‹#›</a:t>
            </a:fld>
            <a:endParaRPr lang="en-US" dirty="0"/>
          </a:p>
        </p:txBody>
      </p:sp>
    </p:spTree>
    <p:extLst>
      <p:ext uri="{BB962C8B-B14F-4D97-AF65-F5344CB8AC3E}">
        <p14:creationId xmlns:p14="http://schemas.microsoft.com/office/powerpoint/2010/main" val="12949144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550"/>
          </a:xfrm>
          <a:prstGeom prst="rect">
            <a:avLst/>
          </a:prstGeom>
        </p:spPr>
        <p:txBody>
          <a:bodyPr vert="horz" lIns="92948" tIns="46474" rIns="92948" bIns="46474" rtlCol="0"/>
          <a:lstStyle>
            <a:lvl1pPr algn="l" defTabSz="1018824"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63550"/>
          </a:xfrm>
          <a:prstGeom prst="rect">
            <a:avLst/>
          </a:prstGeom>
        </p:spPr>
        <p:txBody>
          <a:bodyPr vert="horz" lIns="92948" tIns="46474" rIns="92948" bIns="46474" rtlCol="0"/>
          <a:lstStyle>
            <a:lvl1pPr algn="r" defTabSz="1018824" fontAlgn="auto">
              <a:spcBef>
                <a:spcPts val="0"/>
              </a:spcBef>
              <a:spcAft>
                <a:spcPts val="0"/>
              </a:spcAft>
              <a:defRPr sz="1200">
                <a:latin typeface="+mn-lt"/>
                <a:cs typeface="+mn-cs"/>
              </a:defRPr>
            </a:lvl1pPr>
          </a:lstStyle>
          <a:p>
            <a:pPr>
              <a:defRPr/>
            </a:pPr>
            <a:fld id="{0E86950B-587B-43E1-836B-11F72F5B88A7}" type="datetimeFigureOut">
              <a:rPr lang="en-US"/>
              <a:pPr>
                <a:defRPr/>
              </a:pPr>
              <a:t>3/27/2019</a:t>
            </a:fld>
            <a:endParaRPr lang="en-US" dirty="0"/>
          </a:p>
        </p:txBody>
      </p:sp>
      <p:sp>
        <p:nvSpPr>
          <p:cNvPr id="4" name="Slide Image Placeholder 3"/>
          <p:cNvSpPr>
            <a:spLocks noGrp="1" noRot="1" noChangeAspect="1"/>
          </p:cNvSpPr>
          <p:nvPr>
            <p:ph type="sldImg" idx="2"/>
          </p:nvPr>
        </p:nvSpPr>
        <p:spPr>
          <a:xfrm>
            <a:off x="1174750" y="698500"/>
            <a:ext cx="4508500" cy="3486150"/>
          </a:xfrm>
          <a:prstGeom prst="rect">
            <a:avLst/>
          </a:prstGeom>
          <a:noFill/>
          <a:ln w="12700">
            <a:solidFill>
              <a:prstClr val="black"/>
            </a:solidFill>
          </a:ln>
        </p:spPr>
        <p:txBody>
          <a:bodyPr vert="horz" lIns="92948" tIns="46474" rIns="92948" bIns="46474" rtlCol="0" anchor="ctr"/>
          <a:lstStyle/>
          <a:p>
            <a:pPr lvl="0"/>
            <a:endParaRPr lang="en-US" noProof="0" dirty="0"/>
          </a:p>
        </p:txBody>
      </p:sp>
      <p:sp>
        <p:nvSpPr>
          <p:cNvPr id="5" name="Notes Placeholder 4"/>
          <p:cNvSpPr>
            <a:spLocks noGrp="1"/>
          </p:cNvSpPr>
          <p:nvPr>
            <p:ph type="body" sz="quarter" idx="3"/>
          </p:nvPr>
        </p:nvSpPr>
        <p:spPr>
          <a:xfrm>
            <a:off x="685800" y="4416425"/>
            <a:ext cx="5486400" cy="4181475"/>
          </a:xfrm>
          <a:prstGeom prst="rect">
            <a:avLst/>
          </a:prstGeom>
        </p:spPr>
        <p:txBody>
          <a:bodyPr vert="horz" lIns="92948" tIns="46474" rIns="92948" bIns="4647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31263"/>
            <a:ext cx="2971800" cy="463550"/>
          </a:xfrm>
          <a:prstGeom prst="rect">
            <a:avLst/>
          </a:prstGeom>
        </p:spPr>
        <p:txBody>
          <a:bodyPr vert="horz" lIns="92948" tIns="46474" rIns="92948" bIns="46474" rtlCol="0" anchor="b"/>
          <a:lstStyle>
            <a:lvl1pPr algn="l" defTabSz="1018824"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831263"/>
            <a:ext cx="2971800" cy="463550"/>
          </a:xfrm>
          <a:prstGeom prst="rect">
            <a:avLst/>
          </a:prstGeom>
        </p:spPr>
        <p:txBody>
          <a:bodyPr vert="horz" lIns="92948" tIns="46474" rIns="92948" bIns="46474" rtlCol="0" anchor="b"/>
          <a:lstStyle>
            <a:lvl1pPr algn="r" defTabSz="1018824" fontAlgn="auto">
              <a:spcBef>
                <a:spcPts val="0"/>
              </a:spcBef>
              <a:spcAft>
                <a:spcPts val="0"/>
              </a:spcAft>
              <a:defRPr sz="1200">
                <a:latin typeface="+mn-lt"/>
                <a:cs typeface="+mn-cs"/>
              </a:defRPr>
            </a:lvl1pPr>
          </a:lstStyle>
          <a:p>
            <a:pPr>
              <a:defRPr/>
            </a:pPr>
            <a:fld id="{943CFBBF-BE94-45FA-BF1D-212223CDBA9C}" type="slidenum">
              <a:rPr lang="en-US"/>
              <a:pPr>
                <a:defRPr/>
              </a:pPr>
              <a:t>‹#›</a:t>
            </a:fld>
            <a:endParaRPr lang="en-US" dirty="0"/>
          </a:p>
        </p:txBody>
      </p:sp>
    </p:spTree>
    <p:extLst>
      <p:ext uri="{BB962C8B-B14F-4D97-AF65-F5344CB8AC3E}">
        <p14:creationId xmlns:p14="http://schemas.microsoft.com/office/powerpoint/2010/main" val="25449187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98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defTabSz="1017588" fontAlgn="base">
              <a:spcBef>
                <a:spcPct val="0"/>
              </a:spcBef>
              <a:spcAft>
                <a:spcPct val="0"/>
              </a:spcAft>
              <a:defRPr sz="2000">
                <a:solidFill>
                  <a:schemeClr val="tx1"/>
                </a:solidFill>
                <a:latin typeface="Arial" charset="0"/>
              </a:defRPr>
            </a:lvl6pPr>
            <a:lvl7pPr marL="2971800" indent="-228600" defTabSz="1017588" fontAlgn="base">
              <a:spcBef>
                <a:spcPct val="0"/>
              </a:spcBef>
              <a:spcAft>
                <a:spcPct val="0"/>
              </a:spcAft>
              <a:defRPr sz="2000">
                <a:solidFill>
                  <a:schemeClr val="tx1"/>
                </a:solidFill>
                <a:latin typeface="Arial" charset="0"/>
              </a:defRPr>
            </a:lvl7pPr>
            <a:lvl8pPr marL="3429000" indent="-228600" defTabSz="1017588" fontAlgn="base">
              <a:spcBef>
                <a:spcPct val="0"/>
              </a:spcBef>
              <a:spcAft>
                <a:spcPct val="0"/>
              </a:spcAft>
              <a:defRPr sz="2000">
                <a:solidFill>
                  <a:schemeClr val="tx1"/>
                </a:solidFill>
                <a:latin typeface="Arial" charset="0"/>
              </a:defRPr>
            </a:lvl8pPr>
            <a:lvl9pPr marL="3886200" indent="-228600" defTabSz="1017588" fontAlgn="base">
              <a:spcBef>
                <a:spcPct val="0"/>
              </a:spcBef>
              <a:spcAft>
                <a:spcPct val="0"/>
              </a:spcAft>
              <a:defRPr sz="2000">
                <a:solidFill>
                  <a:schemeClr val="tx1"/>
                </a:solidFill>
                <a:latin typeface="Arial" charset="0"/>
              </a:defRPr>
            </a:lvl9pPr>
          </a:lstStyle>
          <a:p>
            <a:pPr defTabSz="1017588" fontAlgn="base">
              <a:spcBef>
                <a:spcPct val="0"/>
              </a:spcBef>
              <a:spcAft>
                <a:spcPct val="0"/>
              </a:spcAft>
              <a:defRPr/>
            </a:pPr>
            <a:fld id="{AA3000D0-5E20-4707-86F5-D0B4260E446C}" type="slidenum">
              <a:rPr lang="en-US" altLang="en-US" sz="1200" smtClean="0">
                <a:latin typeface="Calibri" pitchFamily="34" charset="0"/>
              </a:rPr>
              <a:pPr defTabSz="1017588" fontAlgn="base">
                <a:spcBef>
                  <a:spcPct val="0"/>
                </a:spcBef>
                <a:spcAft>
                  <a:spcPct val="0"/>
                </a:spcAft>
                <a:defRPr/>
              </a:pPr>
              <a:t>1</a:t>
            </a:fld>
            <a:endParaRPr lang="en-US" altLang="en-US" sz="1200" smtClean="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pPr defTabSz="928598"/>
            <a:fld id="{C65AE617-607B-461A-B14C-3DADF6FA4324}" type="slidenum">
              <a:rPr lang="en-US" smtClean="0"/>
              <a:pPr defTabSz="928598"/>
              <a:t>10</a:t>
            </a:fld>
            <a:endParaRPr lang="en-US" dirty="0" smtClean="0"/>
          </a:p>
        </p:txBody>
      </p:sp>
      <p:sp>
        <p:nvSpPr>
          <p:cNvPr id="91139" name="Rectangle 2"/>
          <p:cNvSpPr>
            <a:spLocks noGrp="1" noRot="1" noChangeAspect="1" noChangeArrowheads="1" noTextEdit="1"/>
          </p:cNvSpPr>
          <p:nvPr>
            <p:ph type="sldImg"/>
          </p:nvPr>
        </p:nvSpPr>
        <p:spPr>
          <a:xfrm>
            <a:off x="1173163" y="698500"/>
            <a:ext cx="4511675" cy="3486150"/>
          </a:xfrm>
          <a:ln/>
        </p:spPr>
      </p:sp>
      <p:sp>
        <p:nvSpPr>
          <p:cNvPr id="91140" name="Rectangle 3"/>
          <p:cNvSpPr>
            <a:spLocks noGrp="1" noChangeArrowheads="1"/>
          </p:cNvSpPr>
          <p:nvPr>
            <p:ph type="body" idx="1"/>
          </p:nvPr>
        </p:nvSpPr>
        <p:spPr>
          <a:noFill/>
          <a:ln/>
        </p:spPr>
        <p:txBody>
          <a:bodyPr/>
          <a:lstStyle/>
          <a:p>
            <a:pPr eaLnBrk="1" hangingPunct="1">
              <a:buFontTx/>
              <a:buChar char="•"/>
            </a:pPr>
            <a:r>
              <a:rPr lang="en-US" dirty="0" smtClean="0"/>
              <a:t>GAO measures its performance using various indicators, such as number of products and testimonies, number of recommendations, and number of recommendations implemented</a:t>
            </a:r>
          </a:p>
          <a:p>
            <a:pPr eaLnBrk="1" hangingPunct="1">
              <a:buFontTx/>
              <a:buChar char="•"/>
            </a:pPr>
            <a:r>
              <a:rPr lang="en-US" dirty="0" smtClean="0"/>
              <a:t>Agencies are required to report to congress on how they will implement recommendations</a:t>
            </a:r>
          </a:p>
          <a:p>
            <a:pPr eaLnBrk="1" hangingPunct="1">
              <a:buFontTx/>
              <a:buChar char="•"/>
            </a:pPr>
            <a:r>
              <a:rPr lang="en-US" dirty="0" smtClean="0"/>
              <a:t>Because it takes a while for agencies to implement recs, GAO track recommendations over 4 year periods</a:t>
            </a:r>
          </a:p>
          <a:p>
            <a:pPr eaLnBrk="1" hangingPunct="1">
              <a:buFontTx/>
              <a:buChar char="•"/>
            </a:pPr>
            <a:r>
              <a:rPr lang="en-US" dirty="0" smtClean="0"/>
              <a:t>Return of Investment was $</a:t>
            </a:r>
            <a:r>
              <a:rPr lang="en-US" dirty="0" smtClean="0"/>
              <a:t>124</a:t>
            </a:r>
            <a:r>
              <a:rPr lang="en-US" baseline="0" dirty="0" smtClean="0"/>
              <a:t> </a:t>
            </a:r>
            <a:r>
              <a:rPr lang="en-US" baseline="0" dirty="0" smtClean="0"/>
              <a:t>dollars per $1 spent</a:t>
            </a: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3163" y="698500"/>
            <a:ext cx="4511675"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3ABEB8B-7632-4AE9-B9E9-D61EB965C182}" type="slidenum">
              <a:rPr lang="en-US" smtClean="0"/>
              <a:pPr>
                <a:defRPr/>
              </a:pPr>
              <a:t>11</a:t>
            </a:fld>
            <a:endParaRPr lang="en-US" dirty="0"/>
          </a:p>
        </p:txBody>
      </p:sp>
    </p:spTree>
    <p:extLst>
      <p:ext uri="{BB962C8B-B14F-4D97-AF65-F5344CB8AC3E}">
        <p14:creationId xmlns:p14="http://schemas.microsoft.com/office/powerpoint/2010/main" val="1915159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dirty="0"/>
          </a:p>
        </p:txBody>
      </p:sp>
      <p:sp>
        <p:nvSpPr>
          <p:cNvPr id="4" name="Slide Number Placeholder 3"/>
          <p:cNvSpPr>
            <a:spLocks noGrp="1"/>
          </p:cNvSpPr>
          <p:nvPr>
            <p:ph type="sldNum" sz="quarter" idx="10"/>
          </p:nvPr>
        </p:nvSpPr>
        <p:spPr/>
        <p:txBody>
          <a:bodyPr/>
          <a:lstStyle/>
          <a:p>
            <a:fld id="{DF7876C6-EA95-47F5-A754-C02FDB7BF9E9}" type="slidenum">
              <a:rPr lang="en-US" smtClean="0"/>
              <a:pPr/>
              <a:t>12</a:t>
            </a:fld>
            <a:endParaRPr lang="en-US"/>
          </a:p>
        </p:txBody>
      </p:sp>
    </p:spTree>
    <p:extLst>
      <p:ext uri="{BB962C8B-B14F-4D97-AF65-F5344CB8AC3E}">
        <p14:creationId xmlns:p14="http://schemas.microsoft.com/office/powerpoint/2010/main" val="547086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F7876C6-EA95-47F5-A754-C02FDB7BF9E9}" type="slidenum">
              <a:rPr lang="en-US" smtClean="0"/>
              <a:pPr/>
              <a:t>14</a:t>
            </a:fld>
            <a:endParaRPr lang="en-US"/>
          </a:p>
        </p:txBody>
      </p:sp>
    </p:spTree>
    <p:extLst>
      <p:ext uri="{BB962C8B-B14F-4D97-AF65-F5344CB8AC3E}">
        <p14:creationId xmlns:p14="http://schemas.microsoft.com/office/powerpoint/2010/main" val="23345636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77500" lnSpcReduction="20000"/>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2D460114-8DA4-4E64-A686-3CCB3146B5B2}" type="slidenum">
              <a:rPr lang="en-US" smtClean="0"/>
              <a:pPr>
                <a:defRPr/>
              </a:pPr>
              <a:t>16</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77500" lnSpcReduction="20000"/>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44EBC390-5F42-4A12-B62A-B374720DF8D7}" type="slidenum">
              <a:rPr lang="en-US" smtClean="0"/>
              <a:pPr>
                <a:defRPr/>
              </a:pPr>
              <a:t>18</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77500" lnSpcReduction="20000"/>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D34F03AB-357F-4901-8A39-4837C50E9F96}" type="slidenum">
              <a:rPr lang="en-US" smtClean="0"/>
              <a:pPr>
                <a:defRPr/>
              </a:pPr>
              <a:t>20</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2EDF24EB-86F3-4F5C-853B-FE40829357F4}" type="slidenum">
              <a:rPr lang="en-US" smtClean="0"/>
              <a:pPr>
                <a:defRPr/>
              </a:pPr>
              <a:t>21</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77500" lnSpcReduction="20000"/>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4C891E59-FA50-4F0E-9D56-4BA5C1667CCE}" type="slidenum">
              <a:rPr lang="en-US" smtClean="0"/>
              <a:pPr>
                <a:defRPr/>
              </a:pPr>
              <a:t>22</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7876C6-EA95-47F5-A754-C02FDB7BF9E9}" type="slidenum">
              <a:rPr lang="en-US" smtClean="0"/>
              <a:pPr/>
              <a:t>23</a:t>
            </a:fld>
            <a:endParaRPr lang="en-US"/>
          </a:p>
        </p:txBody>
      </p:sp>
    </p:spTree>
    <p:extLst>
      <p:ext uri="{BB962C8B-B14F-4D97-AF65-F5344CB8AC3E}">
        <p14:creationId xmlns:p14="http://schemas.microsoft.com/office/powerpoint/2010/main" val="1817310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090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defTabSz="1017588" fontAlgn="base">
              <a:spcBef>
                <a:spcPct val="0"/>
              </a:spcBef>
              <a:spcAft>
                <a:spcPct val="0"/>
              </a:spcAft>
              <a:defRPr sz="2000">
                <a:solidFill>
                  <a:schemeClr val="tx1"/>
                </a:solidFill>
                <a:latin typeface="Arial" charset="0"/>
              </a:defRPr>
            </a:lvl6pPr>
            <a:lvl7pPr marL="2971800" indent="-228600" defTabSz="1017588" fontAlgn="base">
              <a:spcBef>
                <a:spcPct val="0"/>
              </a:spcBef>
              <a:spcAft>
                <a:spcPct val="0"/>
              </a:spcAft>
              <a:defRPr sz="2000">
                <a:solidFill>
                  <a:schemeClr val="tx1"/>
                </a:solidFill>
                <a:latin typeface="Arial" charset="0"/>
              </a:defRPr>
            </a:lvl7pPr>
            <a:lvl8pPr marL="3429000" indent="-228600" defTabSz="1017588" fontAlgn="base">
              <a:spcBef>
                <a:spcPct val="0"/>
              </a:spcBef>
              <a:spcAft>
                <a:spcPct val="0"/>
              </a:spcAft>
              <a:defRPr sz="2000">
                <a:solidFill>
                  <a:schemeClr val="tx1"/>
                </a:solidFill>
                <a:latin typeface="Arial" charset="0"/>
              </a:defRPr>
            </a:lvl8pPr>
            <a:lvl9pPr marL="3886200" indent="-228600" defTabSz="1017588" fontAlgn="base">
              <a:spcBef>
                <a:spcPct val="0"/>
              </a:spcBef>
              <a:spcAft>
                <a:spcPct val="0"/>
              </a:spcAft>
              <a:defRPr sz="2000">
                <a:solidFill>
                  <a:schemeClr val="tx1"/>
                </a:solidFill>
                <a:latin typeface="Arial" charset="0"/>
              </a:defRPr>
            </a:lvl9pPr>
          </a:lstStyle>
          <a:p>
            <a:pPr defTabSz="1017588" fontAlgn="base">
              <a:spcBef>
                <a:spcPct val="0"/>
              </a:spcBef>
              <a:spcAft>
                <a:spcPct val="0"/>
              </a:spcAft>
              <a:defRPr/>
            </a:pPr>
            <a:fld id="{EAE2D0BD-0D19-44E6-A48A-4B4D028617E4}" type="slidenum">
              <a:rPr lang="en-US" altLang="en-US" sz="1200" smtClean="0">
                <a:latin typeface="Calibri" pitchFamily="34" charset="0"/>
              </a:rPr>
              <a:pPr defTabSz="1017588" fontAlgn="base">
                <a:spcBef>
                  <a:spcPct val="0"/>
                </a:spcBef>
                <a:spcAft>
                  <a:spcPct val="0"/>
                </a:spcAft>
                <a:defRPr/>
              </a:pPr>
              <a:t>2</a:t>
            </a:fld>
            <a:endParaRPr lang="en-US" altLang="en-US" sz="1200" smtClean="0">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7876C6-EA95-47F5-A754-C02FDB7BF9E9}" type="slidenum">
              <a:rPr lang="en-US" smtClean="0"/>
              <a:pPr/>
              <a:t>24</a:t>
            </a:fld>
            <a:endParaRPr lang="en-US"/>
          </a:p>
        </p:txBody>
      </p:sp>
    </p:spTree>
    <p:extLst>
      <p:ext uri="{BB962C8B-B14F-4D97-AF65-F5344CB8AC3E}">
        <p14:creationId xmlns:p14="http://schemas.microsoft.com/office/powerpoint/2010/main" val="18173101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52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defTabSz="1017588" fontAlgn="base">
              <a:spcBef>
                <a:spcPct val="0"/>
              </a:spcBef>
              <a:spcAft>
                <a:spcPct val="0"/>
              </a:spcAft>
              <a:defRPr sz="2000">
                <a:solidFill>
                  <a:schemeClr val="tx1"/>
                </a:solidFill>
                <a:latin typeface="Arial" charset="0"/>
              </a:defRPr>
            </a:lvl6pPr>
            <a:lvl7pPr marL="2971800" indent="-228600" defTabSz="1017588" fontAlgn="base">
              <a:spcBef>
                <a:spcPct val="0"/>
              </a:spcBef>
              <a:spcAft>
                <a:spcPct val="0"/>
              </a:spcAft>
              <a:defRPr sz="2000">
                <a:solidFill>
                  <a:schemeClr val="tx1"/>
                </a:solidFill>
                <a:latin typeface="Arial" charset="0"/>
              </a:defRPr>
            </a:lvl7pPr>
            <a:lvl8pPr marL="3429000" indent="-228600" defTabSz="1017588" fontAlgn="base">
              <a:spcBef>
                <a:spcPct val="0"/>
              </a:spcBef>
              <a:spcAft>
                <a:spcPct val="0"/>
              </a:spcAft>
              <a:defRPr sz="2000">
                <a:solidFill>
                  <a:schemeClr val="tx1"/>
                </a:solidFill>
                <a:latin typeface="Arial" charset="0"/>
              </a:defRPr>
            </a:lvl8pPr>
            <a:lvl9pPr marL="3886200" indent="-228600" defTabSz="1017588" fontAlgn="base">
              <a:spcBef>
                <a:spcPct val="0"/>
              </a:spcBef>
              <a:spcAft>
                <a:spcPct val="0"/>
              </a:spcAft>
              <a:defRPr sz="2000">
                <a:solidFill>
                  <a:schemeClr val="tx1"/>
                </a:solidFill>
                <a:latin typeface="Arial" charset="0"/>
              </a:defRPr>
            </a:lvl9pPr>
          </a:lstStyle>
          <a:p>
            <a:pPr defTabSz="1017588" fontAlgn="base">
              <a:spcBef>
                <a:spcPct val="0"/>
              </a:spcBef>
              <a:spcAft>
                <a:spcPct val="0"/>
              </a:spcAft>
              <a:defRPr/>
            </a:pPr>
            <a:fld id="{52ECADED-2DBB-442F-BB42-B90D4E80F8E6}" type="slidenum">
              <a:rPr lang="en-US" altLang="en-US" sz="1200" smtClean="0">
                <a:latin typeface="Calibri" pitchFamily="34" charset="0"/>
              </a:rPr>
              <a:pPr defTabSz="1017588" fontAlgn="base">
                <a:spcBef>
                  <a:spcPct val="0"/>
                </a:spcBef>
                <a:spcAft>
                  <a:spcPct val="0"/>
                </a:spcAft>
                <a:defRPr/>
              </a:pPr>
              <a:t>25</a:t>
            </a:fld>
            <a:endParaRPr lang="en-US" altLang="en-US" sz="1200"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pPr defTabSz="928598"/>
            <a:fld id="{CEBB1C37-0665-4775-8A97-748AEDF27614}" type="slidenum">
              <a:rPr lang="en-US" smtClean="0"/>
              <a:pPr defTabSz="928598"/>
              <a:t>3</a:t>
            </a:fld>
            <a:endParaRPr lang="en-US" dirty="0" smtClean="0"/>
          </a:p>
        </p:txBody>
      </p:sp>
      <p:sp>
        <p:nvSpPr>
          <p:cNvPr id="61443" name="Rectangle 2"/>
          <p:cNvSpPr>
            <a:spLocks noGrp="1" noRot="1" noChangeAspect="1" noChangeArrowheads="1" noTextEdit="1"/>
          </p:cNvSpPr>
          <p:nvPr>
            <p:ph type="sldImg"/>
          </p:nvPr>
        </p:nvSpPr>
        <p:spPr>
          <a:xfrm>
            <a:off x="1173163" y="698500"/>
            <a:ext cx="4511675" cy="3486150"/>
          </a:xfrm>
          <a:ln/>
        </p:spPr>
      </p:sp>
      <p:sp>
        <p:nvSpPr>
          <p:cNvPr id="61444" name="Rectangle 3"/>
          <p:cNvSpPr>
            <a:spLocks noGrp="1" noChangeArrowheads="1"/>
          </p:cNvSpPr>
          <p:nvPr>
            <p:ph type="body" idx="1"/>
          </p:nvPr>
        </p:nvSpPr>
        <p:spPr>
          <a:noFill/>
          <a:ln/>
        </p:spPr>
        <p:txBody>
          <a:bodyPr/>
          <a:lstStyle/>
          <a:p>
            <a:pPr eaLnBrk="1" hangingPunct="1">
              <a:buFontTx/>
              <a:buChar char="•"/>
            </a:pP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pPr defTabSz="928598"/>
            <a:fld id="{1F0232DA-87A8-49DC-9B74-804082BDE7BA}" type="slidenum">
              <a:rPr lang="en-US" smtClean="0"/>
              <a:pPr defTabSz="928598"/>
              <a:t>4</a:t>
            </a:fld>
            <a:endParaRPr lang="en-US" dirty="0" smtClean="0"/>
          </a:p>
        </p:txBody>
      </p:sp>
      <p:sp>
        <p:nvSpPr>
          <p:cNvPr id="63491" name="Rectangle 2"/>
          <p:cNvSpPr>
            <a:spLocks noGrp="1" noRot="1" noChangeAspect="1" noChangeArrowheads="1" noTextEdit="1"/>
          </p:cNvSpPr>
          <p:nvPr>
            <p:ph type="sldImg"/>
          </p:nvPr>
        </p:nvSpPr>
        <p:spPr>
          <a:xfrm>
            <a:off x="1173163" y="698500"/>
            <a:ext cx="4511675" cy="3486150"/>
          </a:xfrm>
          <a:ln/>
        </p:spPr>
      </p:sp>
      <p:sp>
        <p:nvSpPr>
          <p:cNvPr id="63492" name="Rectangle 3"/>
          <p:cNvSpPr>
            <a:spLocks noGrp="1" noChangeArrowheads="1"/>
          </p:cNvSpPr>
          <p:nvPr>
            <p:ph type="body" idx="1"/>
          </p:nvPr>
        </p:nvSpPr>
        <p:spPr>
          <a:noFill/>
          <a:ln/>
        </p:spPr>
        <p:txBody>
          <a:bodyPr/>
          <a:lstStyle/>
          <a:p>
            <a:pPr eaLnBrk="1" hangingPunct="1">
              <a:buFontTx/>
              <a:buChar char="•"/>
            </a:pPr>
            <a:r>
              <a:rPr lang="en-US" dirty="0" smtClean="0"/>
              <a:t>GAO staff adhere to the agency’s core values, which help us meet our mission.  The values are accountability, integrity, and reliability.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3163" y="698500"/>
            <a:ext cx="4511675"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3ABEB8B-7632-4AE9-B9E9-D61EB965C182}" type="slidenum">
              <a:rPr lang="en-US" smtClean="0"/>
              <a:pPr>
                <a:defRPr/>
              </a:pPr>
              <a:t>5</a:t>
            </a:fld>
            <a:endParaRPr lang="en-US" dirty="0"/>
          </a:p>
        </p:txBody>
      </p:sp>
    </p:spTree>
    <p:extLst>
      <p:ext uri="{BB962C8B-B14F-4D97-AF65-F5344CB8AC3E}">
        <p14:creationId xmlns:p14="http://schemas.microsoft.com/office/powerpoint/2010/main" val="3428351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3163" y="698500"/>
            <a:ext cx="4511675" cy="3486150"/>
          </a:xfrm>
        </p:spPr>
      </p:sp>
      <p:sp>
        <p:nvSpPr>
          <p:cNvPr id="3" name="Notes Placeholder 2"/>
          <p:cNvSpPr>
            <a:spLocks noGrp="1"/>
          </p:cNvSpPr>
          <p:nvPr>
            <p:ph type="body" idx="1"/>
          </p:nvPr>
        </p:nvSpPr>
        <p:spPr/>
        <p:txBody>
          <a:bodyPr>
            <a:normAutofit/>
          </a:bodyPr>
          <a:lstStyle/>
          <a:p>
            <a:r>
              <a:rPr lang="en-US" dirty="0" smtClean="0"/>
              <a:t>Original</a:t>
            </a:r>
            <a:r>
              <a:rPr lang="en-US" baseline="0" dirty="0" smtClean="0"/>
              <a:t> Mandate: “Investigate all matters relating to the receipt, disbursement, and appropriation of public funds”</a:t>
            </a:r>
          </a:p>
          <a:p>
            <a:endParaRPr lang="en-US" baseline="0" dirty="0" smtClean="0"/>
          </a:p>
          <a:p>
            <a:r>
              <a:rPr lang="en-US" baseline="0" dirty="0" smtClean="0"/>
              <a:t>Start with voucher auditing</a:t>
            </a:r>
          </a:p>
          <a:p>
            <a:endParaRPr lang="en-US" dirty="0"/>
          </a:p>
        </p:txBody>
      </p:sp>
      <p:sp>
        <p:nvSpPr>
          <p:cNvPr id="4" name="Slide Number Placeholder 3"/>
          <p:cNvSpPr>
            <a:spLocks noGrp="1"/>
          </p:cNvSpPr>
          <p:nvPr>
            <p:ph type="sldNum" sz="quarter" idx="10"/>
          </p:nvPr>
        </p:nvSpPr>
        <p:spPr/>
        <p:txBody>
          <a:bodyPr/>
          <a:lstStyle/>
          <a:p>
            <a:pPr>
              <a:defRPr/>
            </a:pPr>
            <a:fld id="{9D473059-CE01-4B11-BFA1-D2C08360DD1C}"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pPr defTabSz="928598"/>
            <a:fld id="{A3BDB703-6535-4361-B11B-978A7A750551}" type="slidenum">
              <a:rPr lang="en-US" smtClean="0"/>
              <a:pPr defTabSz="928598"/>
              <a:t>7</a:t>
            </a:fld>
            <a:endParaRPr lang="en-US" dirty="0" smtClean="0"/>
          </a:p>
        </p:txBody>
      </p:sp>
      <p:sp>
        <p:nvSpPr>
          <p:cNvPr id="69635" name="Rectangle 2"/>
          <p:cNvSpPr>
            <a:spLocks noGrp="1" noRot="1" noChangeAspect="1" noChangeArrowheads="1" noTextEdit="1"/>
          </p:cNvSpPr>
          <p:nvPr>
            <p:ph type="sldImg"/>
          </p:nvPr>
        </p:nvSpPr>
        <p:spPr>
          <a:xfrm>
            <a:off x="1173163" y="698500"/>
            <a:ext cx="4511675" cy="3486150"/>
          </a:xfrm>
          <a:ln/>
        </p:spPr>
      </p:sp>
      <p:sp>
        <p:nvSpPr>
          <p:cNvPr id="69636" name="Rectangle 3"/>
          <p:cNvSpPr>
            <a:spLocks noGrp="1" noChangeArrowheads="1"/>
          </p:cNvSpPr>
          <p:nvPr>
            <p:ph type="body" idx="1"/>
          </p:nvPr>
        </p:nvSpPr>
        <p:spPr>
          <a:noFill/>
          <a:ln/>
        </p:spPr>
        <p:txBody>
          <a:bodyPr/>
          <a:lstStyle/>
          <a:p>
            <a:pPr eaLnBrk="1" hangingPunct="1">
              <a:buFontTx/>
              <a:buChar char="•"/>
            </a:pPr>
            <a:r>
              <a:rPr lang="en-US" dirty="0" smtClean="0"/>
              <a:t>Vast majority of work is performance audits (about</a:t>
            </a:r>
            <a:r>
              <a:rPr lang="en-US" baseline="0" dirty="0" smtClean="0"/>
              <a:t> 700 reports per year)</a:t>
            </a: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3163" y="698500"/>
            <a:ext cx="4511675" cy="3486150"/>
          </a:xfrm>
        </p:spPr>
      </p:sp>
      <p:sp>
        <p:nvSpPr>
          <p:cNvPr id="3" name="Notes Placeholder 2"/>
          <p:cNvSpPr>
            <a:spLocks noGrp="1"/>
          </p:cNvSpPr>
          <p:nvPr>
            <p:ph type="body" idx="1"/>
          </p:nvPr>
        </p:nvSpPr>
        <p:spPr/>
        <p:txBody>
          <a:bodyPr/>
          <a:lstStyle/>
          <a:p>
            <a:r>
              <a:rPr lang="en-US" dirty="0" smtClean="0"/>
              <a:t>Not subject to authority of Executive</a:t>
            </a:r>
            <a:r>
              <a:rPr lang="en-US" baseline="0" dirty="0" smtClean="0"/>
              <a:t> Branch Department heads</a:t>
            </a:r>
            <a:endParaRPr lang="en-US" dirty="0"/>
          </a:p>
        </p:txBody>
      </p:sp>
      <p:sp>
        <p:nvSpPr>
          <p:cNvPr id="4" name="Slide Number Placeholder 3"/>
          <p:cNvSpPr>
            <a:spLocks noGrp="1"/>
          </p:cNvSpPr>
          <p:nvPr>
            <p:ph type="sldNum" sz="quarter" idx="10"/>
          </p:nvPr>
        </p:nvSpPr>
        <p:spPr/>
        <p:txBody>
          <a:bodyPr/>
          <a:lstStyle/>
          <a:p>
            <a:pPr>
              <a:defRPr/>
            </a:pPr>
            <a:fld id="{43ABEB8B-7632-4AE9-B9E9-D61EB965C182}" type="slidenum">
              <a:rPr lang="en-US" smtClean="0"/>
              <a:pPr>
                <a:defRPr/>
              </a:pPr>
              <a:t>8</a:t>
            </a:fld>
            <a:endParaRPr lang="en-US" dirty="0"/>
          </a:p>
        </p:txBody>
      </p:sp>
    </p:spTree>
    <p:extLst>
      <p:ext uri="{BB962C8B-B14F-4D97-AF65-F5344CB8AC3E}">
        <p14:creationId xmlns:p14="http://schemas.microsoft.com/office/powerpoint/2010/main" val="2216412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3163" y="698500"/>
            <a:ext cx="4511675" cy="3486150"/>
          </a:xfrm>
        </p:spPr>
      </p:sp>
      <p:sp>
        <p:nvSpPr>
          <p:cNvPr id="3" name="Notes Placeholder 2"/>
          <p:cNvSpPr>
            <a:spLocks noGrp="1"/>
          </p:cNvSpPr>
          <p:nvPr>
            <p:ph type="body" idx="1"/>
          </p:nvPr>
        </p:nvSpPr>
        <p:spPr/>
        <p:txBody>
          <a:bodyPr/>
          <a:lstStyle/>
          <a:p>
            <a:r>
              <a:rPr lang="en-US" dirty="0" smtClean="0"/>
              <a:t>Bipartisan Bicameral commission</a:t>
            </a:r>
            <a:r>
              <a:rPr lang="en-US" baseline="0" dirty="0" smtClean="0"/>
              <a:t> selects 3 nominees</a:t>
            </a:r>
          </a:p>
          <a:p>
            <a:endParaRPr lang="en-US" baseline="0" dirty="0" smtClean="0"/>
          </a:p>
          <a:p>
            <a:r>
              <a:rPr lang="en-US" baseline="0" dirty="0" smtClean="0"/>
              <a:t>President chooses 1</a:t>
            </a:r>
          </a:p>
          <a:p>
            <a:endParaRPr lang="en-US" baseline="0" dirty="0" smtClean="0"/>
          </a:p>
          <a:p>
            <a:r>
              <a:rPr lang="en-US" baseline="0" dirty="0" smtClean="0"/>
              <a:t>Senate confirms</a:t>
            </a:r>
          </a:p>
          <a:p>
            <a:endParaRPr lang="en-US" baseline="0" dirty="0" smtClean="0"/>
          </a:p>
          <a:p>
            <a:r>
              <a:rPr lang="en-US" baseline="0" dirty="0" smtClean="0"/>
              <a:t>Removed only by impeachment</a:t>
            </a:r>
          </a:p>
        </p:txBody>
      </p:sp>
      <p:sp>
        <p:nvSpPr>
          <p:cNvPr id="4" name="Slide Number Placeholder 3"/>
          <p:cNvSpPr>
            <a:spLocks noGrp="1"/>
          </p:cNvSpPr>
          <p:nvPr>
            <p:ph type="sldNum" sz="quarter" idx="10"/>
          </p:nvPr>
        </p:nvSpPr>
        <p:spPr/>
        <p:txBody>
          <a:bodyPr/>
          <a:lstStyle/>
          <a:p>
            <a:pPr>
              <a:defRPr/>
            </a:pPr>
            <a:fld id="{43ABEB8B-7632-4AE9-B9E9-D61EB965C182}" type="slidenum">
              <a:rPr lang="en-US" smtClean="0"/>
              <a:pPr>
                <a:defRPr/>
              </a:pPr>
              <a:t>9</a:t>
            </a:fld>
            <a:endParaRPr lang="en-US" dirty="0"/>
          </a:p>
        </p:txBody>
      </p:sp>
    </p:spTree>
    <p:extLst>
      <p:ext uri="{BB962C8B-B14F-4D97-AF65-F5344CB8AC3E}">
        <p14:creationId xmlns:p14="http://schemas.microsoft.com/office/powerpoint/2010/main" val="16684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userDrawn="1"/>
        </p:nvCxnSpPr>
        <p:spPr>
          <a:xfrm>
            <a:off x="338138" y="3173413"/>
            <a:ext cx="93726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12"/>
          <p:cNvSpPr txBox="1">
            <a:spLocks noChangeArrowheads="1"/>
          </p:cNvSpPr>
          <p:nvPr userDrawn="1"/>
        </p:nvSpPr>
        <p:spPr bwMode="auto">
          <a:xfrm>
            <a:off x="328613" y="6648450"/>
            <a:ext cx="93726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defTabSz="1017588" fontAlgn="base">
              <a:spcBef>
                <a:spcPct val="0"/>
              </a:spcBef>
              <a:spcAft>
                <a:spcPct val="0"/>
              </a:spcAft>
              <a:defRPr sz="2000">
                <a:solidFill>
                  <a:schemeClr val="tx1"/>
                </a:solidFill>
                <a:latin typeface="Arial" charset="0"/>
              </a:defRPr>
            </a:lvl6pPr>
            <a:lvl7pPr marL="2971800" indent="-228600" defTabSz="1017588" fontAlgn="base">
              <a:spcBef>
                <a:spcPct val="0"/>
              </a:spcBef>
              <a:spcAft>
                <a:spcPct val="0"/>
              </a:spcAft>
              <a:defRPr sz="2000">
                <a:solidFill>
                  <a:schemeClr val="tx1"/>
                </a:solidFill>
                <a:latin typeface="Arial" charset="0"/>
              </a:defRPr>
            </a:lvl7pPr>
            <a:lvl8pPr marL="3429000" indent="-228600" defTabSz="1017588" fontAlgn="base">
              <a:spcBef>
                <a:spcPct val="0"/>
              </a:spcBef>
              <a:spcAft>
                <a:spcPct val="0"/>
              </a:spcAft>
              <a:defRPr sz="2000">
                <a:solidFill>
                  <a:schemeClr val="tx1"/>
                </a:solidFill>
                <a:latin typeface="Arial" charset="0"/>
              </a:defRPr>
            </a:lvl8pPr>
            <a:lvl9pPr marL="3886200" indent="-228600" defTabSz="1017588" fontAlgn="base">
              <a:spcBef>
                <a:spcPct val="0"/>
              </a:spcBef>
              <a:spcAft>
                <a:spcPct val="0"/>
              </a:spcAft>
              <a:defRPr sz="2000">
                <a:solidFill>
                  <a:schemeClr val="tx1"/>
                </a:solidFill>
                <a:latin typeface="Arial" charset="0"/>
              </a:defRPr>
            </a:lvl9pPr>
          </a:lstStyle>
          <a:p>
            <a:pPr algn="ctr">
              <a:defRPr/>
            </a:pPr>
            <a:r>
              <a:rPr lang="en-US" altLang="en-US" sz="1700" b="1" smtClean="0">
                <a:solidFill>
                  <a:srgbClr val="000000"/>
                </a:solidFill>
                <a:cs typeface="Arial" charset="0"/>
              </a:rPr>
              <a:t>THIS PRELIMINARY WORK OF GAO IS SUBJECT TO REVISION AND SHOULD NOT BE REPRODUCED OR DISTRIBUTED. SOME GRAPHICS MAY BE ENTITLED TO COPYRIGHT. </a:t>
            </a:r>
          </a:p>
        </p:txBody>
      </p:sp>
      <p:cxnSp>
        <p:nvCxnSpPr>
          <p:cNvPr id="6" name="Straight Connector 5"/>
          <p:cNvCxnSpPr/>
          <p:nvPr userDrawn="1"/>
        </p:nvCxnSpPr>
        <p:spPr>
          <a:xfrm>
            <a:off x="328613" y="6565900"/>
            <a:ext cx="93726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338328" y="1188720"/>
            <a:ext cx="9372600" cy="1837944"/>
          </a:xfrm>
        </p:spPr>
        <p:txBody>
          <a:bodyPr>
            <a:normAutofit/>
          </a:bodyPr>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338328" y="3364992"/>
            <a:ext cx="9372600" cy="2980944"/>
          </a:xfrm>
        </p:spPr>
        <p:txBody>
          <a:bodyPr anchor="ctr">
            <a:normAutofit/>
          </a:bodyPr>
          <a:lstStyle>
            <a:lvl1pPr marL="0" indent="0" algn="ctr">
              <a:buNone/>
              <a:defRPr sz="3100" b="1">
                <a:solidFill>
                  <a:schemeClr val="tx1"/>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3"/>
          <p:cNvSpPr>
            <a:spLocks noGrp="1"/>
          </p:cNvSpPr>
          <p:nvPr>
            <p:ph type="dt" sz="half" idx="10"/>
          </p:nvPr>
        </p:nvSpPr>
        <p:spPr/>
        <p:txBody>
          <a:bodyPr/>
          <a:lstStyle>
            <a:lvl1pPr>
              <a:defRPr/>
            </a:lvl1pPr>
          </a:lstStyle>
          <a:p>
            <a:pPr>
              <a:defRPr/>
            </a:pPr>
            <a:fld id="{DD44B7EA-09D9-4847-8E90-AF836C344E23}" type="datetime1">
              <a:rPr lang="en-US" smtClean="0"/>
              <a:t>3/27/2019</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DRAFT</a:t>
            </a:r>
            <a:endParaRPr lang="en-US"/>
          </a:p>
        </p:txBody>
      </p:sp>
      <p:sp>
        <p:nvSpPr>
          <p:cNvPr id="9" name="Slide Number Placeholder 5"/>
          <p:cNvSpPr>
            <a:spLocks noGrp="1"/>
          </p:cNvSpPr>
          <p:nvPr>
            <p:ph type="sldNum" sz="quarter" idx="12"/>
          </p:nvPr>
        </p:nvSpPr>
        <p:spPr/>
        <p:txBody>
          <a:bodyPr/>
          <a:lstStyle>
            <a:lvl1pPr>
              <a:defRPr/>
            </a:lvl1pPr>
          </a:lstStyle>
          <a:p>
            <a:pPr>
              <a:defRPr/>
            </a:pPr>
            <a:r>
              <a:rPr lang="en-US"/>
              <a:t>Page </a:t>
            </a:r>
            <a:fld id="{4386D476-A730-43C3-8D8F-1094C7CBA8A0}" type="slidenum">
              <a:rPr lang="en-US"/>
              <a:pPr>
                <a:defRPr/>
              </a:pPr>
              <a:t>‹#›</a:t>
            </a:fld>
            <a:endParaRPr lang="en-US"/>
          </a:p>
        </p:txBody>
      </p:sp>
    </p:spTree>
    <p:extLst>
      <p:ext uri="{BB962C8B-B14F-4D97-AF65-F5344CB8AC3E}">
        <p14:creationId xmlns:p14="http://schemas.microsoft.com/office/powerpoint/2010/main" val="1507732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123A68D-8ABB-41AB-8BB9-EFD488983817}" type="datetime1">
              <a:rPr lang="en-US" smtClean="0"/>
              <a:t>3/27/2019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DRAFT</a:t>
            </a: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Page </a:t>
            </a:r>
            <a:fld id="{E52B5CA4-A147-4EBB-9151-56612839E6AF}" type="slidenum">
              <a:rPr lang="en-US"/>
              <a:pPr>
                <a:defRPr/>
              </a:pPr>
              <a:t>‹#›</a:t>
            </a:fld>
            <a:endParaRPr lang="en-US"/>
          </a:p>
        </p:txBody>
      </p:sp>
    </p:spTree>
    <p:extLst>
      <p:ext uri="{BB962C8B-B14F-4D97-AF65-F5344CB8AC3E}">
        <p14:creationId xmlns:p14="http://schemas.microsoft.com/office/powerpoint/2010/main" val="311182417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1143000"/>
            <a:ext cx="6035040" cy="4215384"/>
          </a:xfrm>
        </p:spPr>
        <p:txBody>
          <a:bodyPr rtlCol="0">
            <a:normAutofit/>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pPr lvl="0"/>
            <a:endParaRPr lang="en-US" noProof="0" dirty="0"/>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AA55C51-6FCB-4929-BCBD-8FC462D554D6}" type="datetime1">
              <a:rPr lang="en-US" smtClean="0"/>
              <a:t>3/27/2019</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DRAFT</a:t>
            </a:r>
            <a:endParaRPr lang="en-US"/>
          </a:p>
        </p:txBody>
      </p:sp>
      <p:sp>
        <p:nvSpPr>
          <p:cNvPr id="7" name="Slide Number Placeholder 5"/>
          <p:cNvSpPr>
            <a:spLocks noGrp="1"/>
          </p:cNvSpPr>
          <p:nvPr>
            <p:ph type="sldNum" sz="quarter" idx="12"/>
          </p:nvPr>
        </p:nvSpPr>
        <p:spPr/>
        <p:txBody>
          <a:bodyPr/>
          <a:lstStyle>
            <a:lvl1pPr>
              <a:defRPr/>
            </a:lvl1pPr>
          </a:lstStyle>
          <a:p>
            <a:pPr>
              <a:defRPr/>
            </a:pPr>
            <a:r>
              <a:rPr lang="en-US"/>
              <a:t>Page </a:t>
            </a:r>
            <a:fld id="{F0393DBC-43F6-4C27-8D7E-89A9C047B963}" type="slidenum">
              <a:rPr lang="en-US"/>
              <a:pPr>
                <a:defRPr/>
              </a:pPr>
              <a:t>‹#›</a:t>
            </a:fld>
            <a:endParaRPr lang="en-US"/>
          </a:p>
        </p:txBody>
      </p:sp>
    </p:spTree>
    <p:extLst>
      <p:ext uri="{BB962C8B-B14F-4D97-AF65-F5344CB8AC3E}">
        <p14:creationId xmlns:p14="http://schemas.microsoft.com/office/powerpoint/2010/main" val="162942319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4123450-8D03-4E2E-A67D-459B1A9F1A05}" type="datetime1">
              <a:rPr lang="en-US" smtClean="0"/>
              <a:t>3/27/2019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DRAFT</a:t>
            </a: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Page </a:t>
            </a:r>
            <a:fld id="{95BCEAB3-2BA3-462C-A8EC-E703076704AF}" type="slidenum">
              <a:rPr lang="en-US"/>
              <a:pPr>
                <a:defRPr/>
              </a:pPr>
              <a:t>‹#›</a:t>
            </a:fld>
            <a:endParaRPr lang="en-US"/>
          </a:p>
        </p:txBody>
      </p:sp>
    </p:spTree>
    <p:extLst>
      <p:ext uri="{BB962C8B-B14F-4D97-AF65-F5344CB8AC3E}">
        <p14:creationId xmlns:p14="http://schemas.microsoft.com/office/powerpoint/2010/main" val="167485366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1216152"/>
            <a:ext cx="2263140" cy="570585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1216152"/>
            <a:ext cx="6620256" cy="57241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191F21A-2318-44F1-9B3C-BD38086ED565}" type="datetime1">
              <a:rPr lang="en-US" smtClean="0"/>
              <a:t>3/27/2019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DRAFT</a:t>
            </a: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Page </a:t>
            </a:r>
            <a:fld id="{7096FC99-D77E-4141-9A43-3674D35DE35D}" type="slidenum">
              <a:rPr lang="en-US"/>
              <a:pPr>
                <a:defRPr/>
              </a:pPr>
              <a:t>‹#›</a:t>
            </a:fld>
            <a:endParaRPr lang="en-US"/>
          </a:p>
        </p:txBody>
      </p:sp>
    </p:spTree>
    <p:extLst>
      <p:ext uri="{BB962C8B-B14F-4D97-AF65-F5344CB8AC3E}">
        <p14:creationId xmlns:p14="http://schemas.microsoft.com/office/powerpoint/2010/main" val="21896896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nchor="t"/>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4800" y="2362200"/>
            <a:ext cx="9171432" cy="2881041"/>
          </a:xfrm>
          <a:noFill/>
          <a:ln w="9525">
            <a:noFill/>
            <a:miter lim="800000"/>
            <a:headEnd/>
            <a:tailEnd/>
          </a:ln>
          <a:effectLst/>
        </p:spPr>
        <p:txBody>
          <a:bodyPr lIns="101838" tIns="50919" rIns="101838" bIns="50919" numCol="6">
            <a:spAutoFit/>
          </a:bodyPr>
          <a:lstStyle>
            <a:lvl1pPr algn="l" defTabSz="1019056" rtl="0" fontAlgn="base">
              <a:lnSpc>
                <a:spcPts val="800"/>
              </a:lnSpc>
              <a:spcAft>
                <a:spcPct val="0"/>
              </a:spcAft>
              <a:buNone/>
              <a:defRPr lang="en-US" sz="900" b="1" kern="1200" smtClean="0">
                <a:solidFill>
                  <a:srgbClr val="000000"/>
                </a:solidFill>
                <a:latin typeface="Arial" pitchFamily="34" charset="0"/>
                <a:ea typeface="+mn-ea"/>
                <a:cs typeface="Arial" pitchFamily="34" charset="0"/>
              </a:defRPr>
            </a:lvl1pPr>
            <a:lvl2pPr algn="l" defTabSz="1019056" rtl="0" fontAlgn="base">
              <a:lnSpc>
                <a:spcPts val="800"/>
              </a:lnSpc>
              <a:spcAft>
                <a:spcPct val="0"/>
              </a:spcAft>
              <a:buNone/>
              <a:defRPr lang="en-US" sz="900" b="0" kern="1200" smtClean="0">
                <a:solidFill>
                  <a:srgbClr val="000000"/>
                </a:solidFill>
                <a:latin typeface="Arial" pitchFamily="34" charset="0"/>
                <a:ea typeface="+mn-ea"/>
                <a:cs typeface="Arial" pitchFamily="34" charset="0"/>
              </a:defRPr>
            </a:lvl2pPr>
            <a:lvl3pPr algn="l" defTabSz="1019056" rtl="0" fontAlgn="base">
              <a:lnSpc>
                <a:spcPts val="800"/>
              </a:lnSpc>
              <a:spcAft>
                <a:spcPct val="0"/>
              </a:spcAft>
              <a:buNone/>
              <a:defRPr lang="en-US" sz="900" b="0" kern="1200" smtClean="0">
                <a:solidFill>
                  <a:srgbClr val="000000"/>
                </a:solidFill>
                <a:latin typeface="Arial" pitchFamily="34" charset="0"/>
                <a:ea typeface="+mn-ea"/>
                <a:cs typeface="Arial" pitchFamily="34" charset="0"/>
              </a:defRPr>
            </a:lvl3pPr>
            <a:lvl4pPr algn="l" defTabSz="1019056" rtl="0" fontAlgn="base">
              <a:lnSpc>
                <a:spcPts val="800"/>
              </a:lnSpc>
              <a:spcAft>
                <a:spcPct val="0"/>
              </a:spcAft>
              <a:buNone/>
              <a:defRPr lang="en-US" sz="900" b="0" kern="1200" smtClean="0">
                <a:solidFill>
                  <a:srgbClr val="000000"/>
                </a:solidFill>
                <a:latin typeface="Arial" pitchFamily="34" charset="0"/>
                <a:ea typeface="+mn-ea"/>
                <a:cs typeface="Arial" pitchFamily="34" charset="0"/>
              </a:defRPr>
            </a:lvl4pPr>
            <a:lvl5pPr algn="l" defTabSz="1019056" rtl="0" fontAlgn="base">
              <a:lnSpc>
                <a:spcPts val="800"/>
              </a:lnSpc>
              <a:spcAft>
                <a:spcPct val="0"/>
              </a:spcAft>
              <a:buNone/>
              <a:defRPr lang="en-US" sz="900" b="0" kern="1200" dirty="0">
                <a:solidFill>
                  <a:srgbClr val="000000"/>
                </a:solidFill>
                <a:latin typeface="Arial" pitchFamily="34" charset="0"/>
                <a:ea typeface="+mn-ea"/>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4B835A5-39AF-49A3-B3CD-E25BD08457B2}" type="datetime1">
              <a:rPr lang="en-US" smtClean="0"/>
              <a:t>3/27/2019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DRAFT</a:t>
            </a: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Page </a:t>
            </a:r>
            <a:fld id="{E9B26A77-EAD6-433F-A376-549EAD0846F9}" type="slidenum">
              <a:rPr lang="en-US"/>
              <a:pPr>
                <a:defRPr/>
              </a:pPr>
              <a:t>‹#›</a:t>
            </a:fld>
            <a:endParaRPr lang="en-US"/>
          </a:p>
        </p:txBody>
      </p:sp>
    </p:spTree>
    <p:extLst>
      <p:ext uri="{BB962C8B-B14F-4D97-AF65-F5344CB8AC3E}">
        <p14:creationId xmlns:p14="http://schemas.microsoft.com/office/powerpoint/2010/main" val="349913150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MAPS">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54864" rIns="0" anchor="t">
            <a:noAutofit/>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7" name="Content Placeholder 2"/>
          <p:cNvSpPr>
            <a:spLocks noGrp="1"/>
          </p:cNvSpPr>
          <p:nvPr>
            <p:ph idx="1"/>
          </p:nvPr>
        </p:nvSpPr>
        <p:spPr>
          <a:xfrm>
            <a:off x="304800" y="2362200"/>
            <a:ext cx="9171432" cy="2880360"/>
          </a:xfrm>
          <a:noFill/>
          <a:ln w="9525">
            <a:noFill/>
            <a:miter lim="800000"/>
            <a:headEnd/>
            <a:tailEnd/>
          </a:ln>
          <a:effectLst/>
        </p:spPr>
        <p:txBody>
          <a:bodyPr lIns="101838" tIns="50919" rIns="101838" bIns="50919" numCol="6">
            <a:spAutoFit/>
          </a:bodyPr>
          <a:lstStyle>
            <a:lvl1pPr algn="l" defTabSz="1019056" rtl="0" eaLnBrk="1" fontAlgn="base" hangingPunct="1">
              <a:lnSpc>
                <a:spcPts val="800"/>
              </a:lnSpc>
              <a:spcBef>
                <a:spcPct val="25000"/>
              </a:spcBef>
              <a:spcAft>
                <a:spcPct val="0"/>
              </a:spcAft>
              <a:buNone/>
              <a:defRPr lang="en-US" sz="900" b="1" kern="1200" dirty="0" smtClean="0">
                <a:solidFill>
                  <a:srgbClr val="000000"/>
                </a:solidFill>
                <a:latin typeface="Arial" pitchFamily="34" charset="0"/>
                <a:ea typeface="+mn-ea"/>
                <a:cs typeface="Arial" pitchFamily="34" charset="0"/>
              </a:defRPr>
            </a:lvl1pPr>
            <a:lvl2pPr algn="l" defTabSz="1019056" rtl="0" eaLnBrk="1" fontAlgn="base" hangingPunct="1">
              <a:lnSpc>
                <a:spcPts val="800"/>
              </a:lnSpc>
              <a:spcBef>
                <a:spcPct val="25000"/>
              </a:spcBef>
              <a:spcAft>
                <a:spcPct val="0"/>
              </a:spcAft>
              <a:buNone/>
              <a:defRPr lang="en-US" sz="900" b="0" kern="1200" dirty="0" smtClean="0">
                <a:solidFill>
                  <a:srgbClr val="000000"/>
                </a:solidFill>
                <a:latin typeface="Arial" pitchFamily="34" charset="0"/>
                <a:ea typeface="+mn-ea"/>
                <a:cs typeface="Arial" pitchFamily="34" charset="0"/>
              </a:defRPr>
            </a:lvl2pPr>
            <a:lvl3pPr marL="1207008" algn="l" defTabSz="1019056" rtl="0" eaLnBrk="1" fontAlgn="base" hangingPunct="1">
              <a:lnSpc>
                <a:spcPts val="800"/>
              </a:lnSpc>
              <a:spcBef>
                <a:spcPct val="25000"/>
              </a:spcBef>
              <a:spcAft>
                <a:spcPct val="0"/>
              </a:spcAft>
              <a:buNone/>
              <a:defRPr lang="en-US" sz="900" b="0" kern="1200" dirty="0" smtClean="0">
                <a:solidFill>
                  <a:srgbClr val="000000"/>
                </a:solidFill>
                <a:latin typeface="Arial" pitchFamily="34" charset="0"/>
                <a:ea typeface="+mn-ea"/>
                <a:cs typeface="Arial" pitchFamily="34" charset="0"/>
              </a:defRPr>
            </a:lvl3pPr>
            <a:lvl4pPr marL="1591056" algn="l" defTabSz="1019056" rtl="0" eaLnBrk="1" fontAlgn="base" hangingPunct="1">
              <a:lnSpc>
                <a:spcPts val="800"/>
              </a:lnSpc>
              <a:spcBef>
                <a:spcPts val="162"/>
              </a:spcBef>
              <a:spcAft>
                <a:spcPct val="0"/>
              </a:spcAft>
              <a:buNone/>
              <a:defRPr lang="en-US" sz="900" b="0" kern="1200" dirty="0" smtClean="0">
                <a:solidFill>
                  <a:srgbClr val="000000"/>
                </a:solidFill>
                <a:latin typeface="Arial" pitchFamily="34" charset="0"/>
                <a:ea typeface="+mn-ea"/>
                <a:cs typeface="Arial" pitchFamily="34" charset="0"/>
              </a:defRPr>
            </a:lvl4pPr>
            <a:lvl5pPr marL="1975104" algn="l" defTabSz="1019056" rtl="0" eaLnBrk="1" fontAlgn="base" hangingPunct="1">
              <a:lnSpc>
                <a:spcPts val="800"/>
              </a:lnSpc>
              <a:spcBef>
                <a:spcPts val="162"/>
              </a:spcBef>
              <a:spcAft>
                <a:spcPct val="0"/>
              </a:spcAft>
              <a:buNone/>
              <a:defRPr lang="en-US" sz="900" b="0" kern="1200" dirty="0">
                <a:solidFill>
                  <a:srgbClr val="000000"/>
                </a:solidFill>
                <a:latin typeface="Arial" pitchFamily="34" charset="0"/>
                <a:ea typeface="+mn-ea"/>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2134E380-2339-48DF-998F-8CF811DB6303}" type="datetime1">
              <a:rPr lang="en-US" smtClean="0"/>
              <a:t>3/27/2019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DRAFT</a:t>
            </a: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Page </a:t>
            </a:r>
            <a:fld id="{F42A823F-2910-41CA-8039-0D5A74456685}" type="slidenum">
              <a:rPr lang="en-US"/>
              <a:pPr>
                <a:defRPr/>
              </a:pPr>
              <a:t>‹#›</a:t>
            </a:fld>
            <a:endParaRPr lang="en-US"/>
          </a:p>
        </p:txBody>
      </p:sp>
    </p:spTree>
    <p:extLst>
      <p:ext uri="{BB962C8B-B14F-4D97-AF65-F5344CB8AC3E}">
        <p14:creationId xmlns:p14="http://schemas.microsoft.com/office/powerpoint/2010/main" val="29263872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3" name="Line 38"/>
          <p:cNvSpPr>
            <a:spLocks noChangeShapeType="1"/>
          </p:cNvSpPr>
          <p:nvPr userDrawn="1"/>
        </p:nvSpPr>
        <p:spPr bwMode="auto">
          <a:xfrm>
            <a:off x="328613" y="2286000"/>
            <a:ext cx="937260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lIns="113517" tIns="56758" rIns="113517" bIns="56758" anchor="ctr"/>
          <a:lstStyle/>
          <a:p>
            <a:endParaRPr lang="en-US"/>
          </a:p>
        </p:txBody>
      </p:sp>
      <p:sp>
        <p:nvSpPr>
          <p:cNvPr id="7" name="Content Placeholder 6"/>
          <p:cNvSpPr>
            <a:spLocks noGrp="1"/>
          </p:cNvSpPr>
          <p:nvPr>
            <p:ph sz="quarter" idx="13"/>
          </p:nvPr>
        </p:nvSpPr>
        <p:spPr>
          <a:xfrm>
            <a:off x="304800" y="2667000"/>
            <a:ext cx="9380220" cy="1656864"/>
          </a:xfrm>
          <a:noFill/>
          <a:ln w="9525">
            <a:noFill/>
            <a:miter lim="800000"/>
            <a:headEnd/>
            <a:tailEnd/>
          </a:ln>
          <a:effectLst/>
        </p:spPr>
        <p:txBody>
          <a:bodyPr lIns="0" tIns="0" rIns="0" bIns="0">
            <a:spAutoFit/>
          </a:bodyPr>
          <a:lstStyle>
            <a:lvl1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2200" b="1" kern="1200" dirty="0">
                <a:solidFill>
                  <a:srgbClr val="000000"/>
                </a:solidFill>
                <a:latin typeface="Arial" pitchFamily="34" charset="0"/>
                <a:ea typeface="+mn-ea"/>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4"/>
          </p:nvPr>
        </p:nvSpPr>
        <p:spPr/>
        <p:txBody>
          <a:bodyPr/>
          <a:lstStyle>
            <a:lvl1pPr>
              <a:defRPr/>
            </a:lvl1pPr>
          </a:lstStyle>
          <a:p>
            <a:pPr>
              <a:defRPr/>
            </a:pPr>
            <a:fld id="{CFADF04A-A88A-494B-A609-3FAC7E685455}" type="datetime1">
              <a:rPr lang="en-US" smtClean="0"/>
              <a:t>3/27/2019</a:t>
            </a:fld>
            <a:endParaRPr lang="en-US" dirty="0"/>
          </a:p>
        </p:txBody>
      </p:sp>
      <p:sp>
        <p:nvSpPr>
          <p:cNvPr id="5" name="Footer Placeholder 4"/>
          <p:cNvSpPr>
            <a:spLocks noGrp="1"/>
          </p:cNvSpPr>
          <p:nvPr>
            <p:ph type="ftr" sz="quarter" idx="15"/>
          </p:nvPr>
        </p:nvSpPr>
        <p:spPr/>
        <p:txBody>
          <a:bodyPr/>
          <a:lstStyle>
            <a:lvl1pPr>
              <a:defRPr/>
            </a:lvl1pPr>
          </a:lstStyle>
          <a:p>
            <a:pPr>
              <a:defRPr/>
            </a:pPr>
            <a:r>
              <a:rPr lang="en-US" smtClean="0"/>
              <a:t>DRAFT</a:t>
            </a:r>
            <a:endParaRPr lang="en-US"/>
          </a:p>
        </p:txBody>
      </p:sp>
      <p:sp>
        <p:nvSpPr>
          <p:cNvPr id="6" name="Slide Number Placeholder 5"/>
          <p:cNvSpPr>
            <a:spLocks noGrp="1"/>
          </p:cNvSpPr>
          <p:nvPr>
            <p:ph type="sldNum" sz="quarter" idx="16"/>
          </p:nvPr>
        </p:nvSpPr>
        <p:spPr/>
        <p:txBody>
          <a:bodyPr/>
          <a:lstStyle>
            <a:lvl1pPr>
              <a:defRPr/>
            </a:lvl1pPr>
          </a:lstStyle>
          <a:p>
            <a:pPr>
              <a:defRPr/>
            </a:pPr>
            <a:r>
              <a:rPr lang="en-US"/>
              <a:t>Page </a:t>
            </a:r>
            <a:fld id="{8D32CDAA-ABA9-4C8C-BB51-C164F35EF28A}" type="slidenum">
              <a:rPr lang="en-US"/>
              <a:pPr>
                <a:defRPr/>
              </a:pPr>
              <a:t>‹#›</a:t>
            </a:fld>
            <a:endParaRPr lang="en-US"/>
          </a:p>
        </p:txBody>
      </p:sp>
    </p:spTree>
    <p:extLst>
      <p:ext uri="{BB962C8B-B14F-4D97-AF65-F5344CB8AC3E}">
        <p14:creationId xmlns:p14="http://schemas.microsoft.com/office/powerpoint/2010/main" val="253436199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userDrawn="1"/>
        </p:nvCxnSpPr>
        <p:spPr>
          <a:xfrm>
            <a:off x="338138" y="3173413"/>
            <a:ext cx="9372600"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338328" y="1188720"/>
            <a:ext cx="9372600" cy="1837944"/>
          </a:xfrm>
        </p:spPr>
        <p:txBody>
          <a:bodyPr>
            <a:normAutofit/>
          </a:bodyPr>
          <a:lstStyle>
            <a:lvl1pPr algn="ctr">
              <a:defRPr sz="4500"/>
            </a:lvl1pPr>
          </a:lstStyle>
          <a:p>
            <a:r>
              <a:rPr lang="en-US" dirty="0" smtClean="0"/>
              <a:t>Click to edit Master title style</a:t>
            </a:r>
            <a:endParaRPr lang="en-US" dirty="0"/>
          </a:p>
        </p:txBody>
      </p:sp>
      <p:sp>
        <p:nvSpPr>
          <p:cNvPr id="3" name="Subtitle 2"/>
          <p:cNvSpPr>
            <a:spLocks noGrp="1"/>
          </p:cNvSpPr>
          <p:nvPr>
            <p:ph type="subTitle" idx="1"/>
          </p:nvPr>
        </p:nvSpPr>
        <p:spPr>
          <a:xfrm>
            <a:off x="338328" y="3364992"/>
            <a:ext cx="9372600" cy="2980944"/>
          </a:xfrm>
        </p:spPr>
        <p:txBody>
          <a:bodyPr anchor="ctr">
            <a:normAutofit/>
          </a:bodyPr>
          <a:lstStyle>
            <a:lvl1pPr marL="0" indent="0" algn="ctr">
              <a:buNone/>
              <a:defRPr sz="3100" b="1">
                <a:solidFill>
                  <a:srgbClr val="000000"/>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dirty="0"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490E1DC8-6F11-4981-A657-BECCD74ED5EF}" type="datetime1">
              <a:rPr lang="en-US" smtClean="0"/>
              <a:t>3/27/2019</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DRAFT</a:t>
            </a:r>
            <a:endParaRPr lang="en-US"/>
          </a:p>
        </p:txBody>
      </p:sp>
      <p:sp>
        <p:nvSpPr>
          <p:cNvPr id="7" name="Slide Number Placeholder 5"/>
          <p:cNvSpPr>
            <a:spLocks noGrp="1"/>
          </p:cNvSpPr>
          <p:nvPr>
            <p:ph type="sldNum" sz="quarter" idx="12"/>
          </p:nvPr>
        </p:nvSpPr>
        <p:spPr/>
        <p:txBody>
          <a:bodyPr/>
          <a:lstStyle>
            <a:lvl1pPr>
              <a:defRPr/>
            </a:lvl1pPr>
          </a:lstStyle>
          <a:p>
            <a:pPr>
              <a:defRPr/>
            </a:pPr>
            <a:r>
              <a:rPr lang="en-US"/>
              <a:t>Page </a:t>
            </a:r>
            <a:fld id="{870745DD-BD56-494A-8C93-7E63B6BC75A9}" type="slidenum">
              <a:rPr lang="en-US"/>
              <a:pPr>
                <a:defRPr/>
              </a:pPr>
              <a:t>‹#›</a:t>
            </a:fld>
            <a:endParaRPr lang="en-US"/>
          </a:p>
        </p:txBody>
      </p:sp>
    </p:spTree>
    <p:extLst>
      <p:ext uri="{BB962C8B-B14F-4D97-AF65-F5344CB8AC3E}">
        <p14:creationId xmlns:p14="http://schemas.microsoft.com/office/powerpoint/2010/main" val="392871625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Line 38"/>
          <p:cNvSpPr>
            <a:spLocks noChangeShapeType="1"/>
          </p:cNvSpPr>
          <p:nvPr userDrawn="1"/>
        </p:nvSpPr>
        <p:spPr bwMode="auto">
          <a:xfrm>
            <a:off x="331788" y="2289175"/>
            <a:ext cx="937260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lIns="101882" tIns="50941" rIns="101882" bIns="50941" anchor="ctr"/>
          <a:lstStyle/>
          <a:p>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marL="1971675" indent="-252413" algn="l" rtl="0" eaLnBrk="1" fontAlgn="base" hangingPunct="1">
              <a:lnSpc>
                <a:spcPct val="85000"/>
              </a:lnSpc>
              <a:spcBef>
                <a:spcPct val="15000"/>
              </a:spcBef>
              <a:spcAft>
                <a:spcPct val="0"/>
              </a:spcAft>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28F3DA9A-84B5-413B-A0F9-7ADC0F7B5919}" type="datetime1">
              <a:rPr lang="en-US" smtClean="0"/>
              <a:t>3/27/2019</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DRAFT</a:t>
            </a:r>
            <a:endParaRPr lang="en-US"/>
          </a:p>
        </p:txBody>
      </p:sp>
      <p:sp>
        <p:nvSpPr>
          <p:cNvPr id="7" name="Slide Number Placeholder 5"/>
          <p:cNvSpPr>
            <a:spLocks noGrp="1"/>
          </p:cNvSpPr>
          <p:nvPr>
            <p:ph type="sldNum" sz="quarter" idx="12"/>
          </p:nvPr>
        </p:nvSpPr>
        <p:spPr/>
        <p:txBody>
          <a:bodyPr/>
          <a:lstStyle>
            <a:lvl1pPr>
              <a:defRPr/>
            </a:lvl1pPr>
          </a:lstStyle>
          <a:p>
            <a:pPr>
              <a:defRPr/>
            </a:pPr>
            <a:r>
              <a:rPr lang="en-US"/>
              <a:t>Page </a:t>
            </a:r>
            <a:fld id="{BFC6F6AE-428D-4B7E-BC34-54A3C6EDB6FF}" type="slidenum">
              <a:rPr lang="en-US"/>
              <a:pPr>
                <a:defRPr/>
              </a:pPr>
              <a:t>‹#›</a:t>
            </a:fld>
            <a:endParaRPr lang="en-US"/>
          </a:p>
        </p:txBody>
      </p:sp>
    </p:spTree>
    <p:extLst>
      <p:ext uri="{BB962C8B-B14F-4D97-AF65-F5344CB8AC3E}">
        <p14:creationId xmlns:p14="http://schemas.microsoft.com/office/powerpoint/2010/main" val="83122995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905C64C-B78B-4103-B119-88FA1CA02FBC}" type="datetime1">
              <a:rPr lang="en-US" smtClean="0"/>
              <a:t>3/27/2019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DRAFT</a:t>
            </a: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Page </a:t>
            </a:r>
            <a:fld id="{D5E6D853-43E6-4890-8E45-B0D0815A5233}" type="slidenum">
              <a:rPr lang="en-US"/>
              <a:pPr>
                <a:defRPr/>
              </a:pPr>
              <a:t>‹#›</a:t>
            </a:fld>
            <a:endParaRPr lang="en-US"/>
          </a:p>
        </p:txBody>
      </p:sp>
    </p:spTree>
    <p:extLst>
      <p:ext uri="{BB962C8B-B14F-4D97-AF65-F5344CB8AC3E}">
        <p14:creationId xmlns:p14="http://schemas.microsoft.com/office/powerpoint/2010/main" val="107866060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2209800"/>
            <a:ext cx="4640580" cy="473318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113020" y="2209800"/>
            <a:ext cx="4645152" cy="473318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pPr>
              <a:defRPr/>
            </a:pPr>
            <a:fld id="{F246FF87-91A2-4ECD-B257-0294DAFCCA31}" type="datetime1">
              <a:rPr lang="en-US" smtClean="0"/>
              <a:t>3/27/2019</a:t>
            </a:fld>
            <a:endParaRPr lang="en-US" dirty="0"/>
          </a:p>
        </p:txBody>
      </p:sp>
      <p:sp>
        <p:nvSpPr>
          <p:cNvPr id="6" name="Footer Placeholder 5"/>
          <p:cNvSpPr>
            <a:spLocks noGrp="1"/>
          </p:cNvSpPr>
          <p:nvPr>
            <p:ph type="ftr" sz="quarter" idx="11"/>
          </p:nvPr>
        </p:nvSpPr>
        <p:spPr/>
        <p:txBody>
          <a:bodyPr/>
          <a:lstStyle>
            <a:lvl1pPr>
              <a:defRPr/>
            </a:lvl1pPr>
          </a:lstStyle>
          <a:p>
            <a:pPr>
              <a:defRPr/>
            </a:pPr>
            <a:r>
              <a:rPr lang="en-US" smtClean="0"/>
              <a:t>DRAFT</a:t>
            </a:r>
            <a:endParaRPr lang="en-US"/>
          </a:p>
        </p:txBody>
      </p:sp>
      <p:sp>
        <p:nvSpPr>
          <p:cNvPr id="7" name="Slide Number Placeholder 6"/>
          <p:cNvSpPr>
            <a:spLocks noGrp="1"/>
          </p:cNvSpPr>
          <p:nvPr>
            <p:ph type="sldNum" sz="quarter" idx="12"/>
          </p:nvPr>
        </p:nvSpPr>
        <p:spPr/>
        <p:txBody>
          <a:bodyPr/>
          <a:lstStyle>
            <a:lvl1pPr>
              <a:defRPr/>
            </a:lvl1pPr>
          </a:lstStyle>
          <a:p>
            <a:pPr>
              <a:defRPr/>
            </a:pPr>
            <a:fld id="{2325D572-6359-4251-BD80-AFB12EBC3FE5}" type="slidenum">
              <a:rPr lang="en-US"/>
              <a:pPr>
                <a:defRPr/>
              </a:pPr>
              <a:t>‹#›</a:t>
            </a:fld>
            <a:endParaRPr lang="en-US"/>
          </a:p>
        </p:txBody>
      </p:sp>
    </p:spTree>
    <p:extLst>
      <p:ext uri="{BB962C8B-B14F-4D97-AF65-F5344CB8AC3E}">
        <p14:creationId xmlns:p14="http://schemas.microsoft.com/office/powerpoint/2010/main" val="743348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1216152"/>
            <a:ext cx="2263140" cy="57241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1216152"/>
            <a:ext cx="6621780" cy="57241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766DB0E-CA24-4D33-8DB6-1AC00FF81050}" type="datetime1">
              <a:rPr lang="en-US" smtClean="0"/>
              <a:t>3/27/2019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DRAFT</a:t>
            </a: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Page </a:t>
            </a:r>
            <a:fld id="{DFE0B80E-69F2-424F-9A59-FA5ED2A28BE7}" type="slidenum">
              <a:rPr lang="en-US"/>
              <a:pPr>
                <a:defRPr/>
              </a:pPr>
              <a:t>‹#›</a:t>
            </a:fld>
            <a:endParaRPr lang="en-US"/>
          </a:p>
        </p:txBody>
      </p:sp>
    </p:spTree>
    <p:extLst>
      <p:ext uri="{BB962C8B-B14F-4D97-AF65-F5344CB8AC3E}">
        <p14:creationId xmlns:p14="http://schemas.microsoft.com/office/powerpoint/2010/main" val="248994121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362200"/>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dirty="0" smtClean="0"/>
              <a:t>Click to edit Master text styles</a:t>
            </a:r>
          </a:p>
        </p:txBody>
      </p:sp>
      <p:sp>
        <p:nvSpPr>
          <p:cNvPr id="4" name="Content Placeholder 3"/>
          <p:cNvSpPr>
            <a:spLocks noGrp="1"/>
          </p:cNvSpPr>
          <p:nvPr>
            <p:ph sz="half" idx="2"/>
          </p:nvPr>
        </p:nvSpPr>
        <p:spPr>
          <a:xfrm>
            <a:off x="502920" y="3124199"/>
            <a:ext cx="4444207" cy="3818785"/>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105400" y="2362200"/>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dirty="0" smtClean="0"/>
              <a:t>Click to edit Master text styles</a:t>
            </a:r>
          </a:p>
        </p:txBody>
      </p:sp>
      <p:sp>
        <p:nvSpPr>
          <p:cNvPr id="6" name="Content Placeholder 5"/>
          <p:cNvSpPr>
            <a:spLocks noGrp="1"/>
          </p:cNvSpPr>
          <p:nvPr>
            <p:ph sz="quarter" idx="4"/>
          </p:nvPr>
        </p:nvSpPr>
        <p:spPr>
          <a:xfrm>
            <a:off x="5109528" y="3124199"/>
            <a:ext cx="4445953" cy="3818785"/>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297B1D5C-9D1C-47D2-9431-32EF82EB01BC}" type="datetime1">
              <a:rPr lang="en-US" smtClean="0"/>
              <a:t>3/27/2019</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DRAFT</a:t>
            </a:r>
            <a:endParaRPr lang="en-US"/>
          </a:p>
        </p:txBody>
      </p:sp>
      <p:sp>
        <p:nvSpPr>
          <p:cNvPr id="9" name="Slide Number Placeholder 5"/>
          <p:cNvSpPr>
            <a:spLocks noGrp="1"/>
          </p:cNvSpPr>
          <p:nvPr>
            <p:ph type="sldNum" sz="quarter" idx="12"/>
          </p:nvPr>
        </p:nvSpPr>
        <p:spPr/>
        <p:txBody>
          <a:bodyPr/>
          <a:lstStyle>
            <a:lvl1pPr>
              <a:defRPr/>
            </a:lvl1pPr>
          </a:lstStyle>
          <a:p>
            <a:pPr>
              <a:defRPr/>
            </a:pPr>
            <a:r>
              <a:rPr lang="en-US"/>
              <a:t>Page </a:t>
            </a:r>
            <a:fld id="{636F9D16-AA53-4A53-87E2-1D1F12775F9E}" type="slidenum">
              <a:rPr lang="en-US"/>
              <a:pPr>
                <a:defRPr/>
              </a:pPr>
              <a:t>‹#›</a:t>
            </a:fld>
            <a:endParaRPr lang="en-US"/>
          </a:p>
        </p:txBody>
      </p:sp>
    </p:spTree>
    <p:extLst>
      <p:ext uri="{BB962C8B-B14F-4D97-AF65-F5344CB8AC3E}">
        <p14:creationId xmlns:p14="http://schemas.microsoft.com/office/powerpoint/2010/main" val="379669456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3095D1A-517E-41D3-81B0-EAB6784EC1A2}" type="datetime1">
              <a:rPr lang="en-US" smtClean="0"/>
              <a:t>3/27/2019</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DRAFT</a:t>
            </a:r>
            <a:endParaRPr lang="en-US"/>
          </a:p>
        </p:txBody>
      </p:sp>
      <p:sp>
        <p:nvSpPr>
          <p:cNvPr id="5" name="Slide Number Placeholder 5"/>
          <p:cNvSpPr>
            <a:spLocks noGrp="1"/>
          </p:cNvSpPr>
          <p:nvPr>
            <p:ph type="sldNum" sz="quarter" idx="12"/>
          </p:nvPr>
        </p:nvSpPr>
        <p:spPr/>
        <p:txBody>
          <a:bodyPr/>
          <a:lstStyle>
            <a:lvl1pPr>
              <a:defRPr/>
            </a:lvl1pPr>
          </a:lstStyle>
          <a:p>
            <a:pPr>
              <a:defRPr/>
            </a:pPr>
            <a:r>
              <a:rPr lang="en-US"/>
              <a:t>Page </a:t>
            </a:r>
            <a:fld id="{E008CE4A-B372-4166-9B45-A9EDDFE2A0DD}" type="slidenum">
              <a:rPr lang="en-US"/>
              <a:pPr>
                <a:defRPr/>
              </a:pPr>
              <a:t>‹#›</a:t>
            </a:fld>
            <a:endParaRPr lang="en-US"/>
          </a:p>
        </p:txBody>
      </p:sp>
    </p:spTree>
    <p:extLst>
      <p:ext uri="{BB962C8B-B14F-4D97-AF65-F5344CB8AC3E}">
        <p14:creationId xmlns:p14="http://schemas.microsoft.com/office/powerpoint/2010/main" val="23341094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p:cNvSpPr txBox="1">
            <a:spLocks/>
          </p:cNvSpPr>
          <p:nvPr userDrawn="1"/>
        </p:nvSpPr>
        <p:spPr bwMode="auto">
          <a:xfrm>
            <a:off x="338138" y="7259638"/>
            <a:ext cx="205740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defTabSz="1017588" fontAlgn="base">
              <a:spcBef>
                <a:spcPct val="0"/>
              </a:spcBef>
              <a:spcAft>
                <a:spcPct val="0"/>
              </a:spcAft>
              <a:defRPr sz="2000">
                <a:solidFill>
                  <a:schemeClr val="tx1"/>
                </a:solidFill>
                <a:latin typeface="Arial" charset="0"/>
              </a:defRPr>
            </a:lvl6pPr>
            <a:lvl7pPr marL="2971800" indent="-228600" defTabSz="1017588" fontAlgn="base">
              <a:spcBef>
                <a:spcPct val="0"/>
              </a:spcBef>
              <a:spcAft>
                <a:spcPct val="0"/>
              </a:spcAft>
              <a:defRPr sz="2000">
                <a:solidFill>
                  <a:schemeClr val="tx1"/>
                </a:solidFill>
                <a:latin typeface="Arial" charset="0"/>
              </a:defRPr>
            </a:lvl7pPr>
            <a:lvl8pPr marL="3429000" indent="-228600" defTabSz="1017588" fontAlgn="base">
              <a:spcBef>
                <a:spcPct val="0"/>
              </a:spcBef>
              <a:spcAft>
                <a:spcPct val="0"/>
              </a:spcAft>
              <a:defRPr sz="2000">
                <a:solidFill>
                  <a:schemeClr val="tx1"/>
                </a:solidFill>
                <a:latin typeface="Arial" charset="0"/>
              </a:defRPr>
            </a:lvl8pPr>
            <a:lvl9pPr marL="3886200" indent="-228600" defTabSz="1017588" fontAlgn="base">
              <a:spcBef>
                <a:spcPct val="0"/>
              </a:spcBef>
              <a:spcAft>
                <a:spcPct val="0"/>
              </a:spcAft>
              <a:defRPr sz="2000">
                <a:solidFill>
                  <a:schemeClr val="tx1"/>
                </a:solidFill>
                <a:latin typeface="Arial" charset="0"/>
              </a:defRPr>
            </a:lvl9pPr>
          </a:lstStyle>
          <a:p>
            <a:pPr>
              <a:defRPr/>
            </a:pPr>
            <a:fld id="{42514B87-4E49-4A48-A6FB-C5061E1BC930}" type="datetime1">
              <a:rPr lang="en-US" altLang="en-US" sz="1600" smtClean="0">
                <a:cs typeface="Arial" charset="0"/>
              </a:rPr>
              <a:pPr>
                <a:defRPr/>
              </a:pPr>
              <a:t>3/27/2019</a:t>
            </a:fld>
            <a:endParaRPr lang="en-US" altLang="en-US" sz="1600" smtClean="0">
              <a:cs typeface="Arial" charset="0"/>
            </a:endParaRPr>
          </a:p>
        </p:txBody>
      </p:sp>
      <p:sp>
        <p:nvSpPr>
          <p:cNvPr id="7" name="Slide Number Placeholder 5"/>
          <p:cNvSpPr txBox="1">
            <a:spLocks/>
          </p:cNvSpPr>
          <p:nvPr userDrawn="1"/>
        </p:nvSpPr>
        <p:spPr bwMode="auto">
          <a:xfrm>
            <a:off x="7361238" y="7259638"/>
            <a:ext cx="234632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defTabSz="1017588" fontAlgn="base">
              <a:spcBef>
                <a:spcPct val="0"/>
              </a:spcBef>
              <a:spcAft>
                <a:spcPct val="0"/>
              </a:spcAft>
              <a:defRPr sz="2000">
                <a:solidFill>
                  <a:schemeClr val="tx1"/>
                </a:solidFill>
                <a:latin typeface="Arial" charset="0"/>
              </a:defRPr>
            </a:lvl6pPr>
            <a:lvl7pPr marL="2971800" indent="-228600" defTabSz="1017588" fontAlgn="base">
              <a:spcBef>
                <a:spcPct val="0"/>
              </a:spcBef>
              <a:spcAft>
                <a:spcPct val="0"/>
              </a:spcAft>
              <a:defRPr sz="2000">
                <a:solidFill>
                  <a:schemeClr val="tx1"/>
                </a:solidFill>
                <a:latin typeface="Arial" charset="0"/>
              </a:defRPr>
            </a:lvl7pPr>
            <a:lvl8pPr marL="3429000" indent="-228600" defTabSz="1017588" fontAlgn="base">
              <a:spcBef>
                <a:spcPct val="0"/>
              </a:spcBef>
              <a:spcAft>
                <a:spcPct val="0"/>
              </a:spcAft>
              <a:defRPr sz="2000">
                <a:solidFill>
                  <a:schemeClr val="tx1"/>
                </a:solidFill>
                <a:latin typeface="Arial" charset="0"/>
              </a:defRPr>
            </a:lvl8pPr>
            <a:lvl9pPr marL="3886200" indent="-228600" defTabSz="1017588" fontAlgn="base">
              <a:spcBef>
                <a:spcPct val="0"/>
              </a:spcBef>
              <a:spcAft>
                <a:spcPct val="0"/>
              </a:spcAft>
              <a:defRPr sz="2000">
                <a:solidFill>
                  <a:schemeClr val="tx1"/>
                </a:solidFill>
                <a:latin typeface="Arial" charset="0"/>
              </a:defRPr>
            </a:lvl9pPr>
          </a:lstStyle>
          <a:p>
            <a:pPr algn="r">
              <a:defRPr/>
            </a:pPr>
            <a:endParaRPr lang="en-US" altLang="en-US" sz="1600" smtClean="0">
              <a:cs typeface="Arial" charset="0"/>
            </a:endParaRPr>
          </a:p>
        </p:txBody>
      </p:sp>
      <p:sp>
        <p:nvSpPr>
          <p:cNvPr id="8" name="Line 38"/>
          <p:cNvSpPr>
            <a:spLocks noChangeShapeType="1"/>
          </p:cNvSpPr>
          <p:nvPr userDrawn="1"/>
        </p:nvSpPr>
        <p:spPr bwMode="auto">
          <a:xfrm>
            <a:off x="331788" y="2289175"/>
            <a:ext cx="937260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lIns="101882" tIns="50941" rIns="101882" bIns="50941" anchor="ctr"/>
          <a:lstStyle/>
          <a:p>
            <a:endParaRPr lang="en-US"/>
          </a:p>
        </p:txBody>
      </p:sp>
      <p:sp>
        <p:nvSpPr>
          <p:cNvPr id="5" name="Title 1"/>
          <p:cNvSpPr>
            <a:spLocks noGrp="1"/>
          </p:cNvSpPr>
          <p:nvPr>
            <p:ph type="title"/>
          </p:nvPr>
        </p:nvSpPr>
        <p:spPr>
          <a:xfrm>
            <a:off x="329184" y="1124712"/>
            <a:ext cx="9372600" cy="1033272"/>
          </a:xfrm>
        </p:spPr>
        <p:txBody>
          <a:bodyPr/>
          <a:lstStyle/>
          <a:p>
            <a:r>
              <a:rPr lang="en-US" smtClean="0"/>
              <a:t>Click to edit Master title style</a:t>
            </a:r>
            <a:endParaRPr lang="en-US"/>
          </a:p>
        </p:txBody>
      </p:sp>
      <p:sp>
        <p:nvSpPr>
          <p:cNvPr id="6" name="Content Placeholder 2"/>
          <p:cNvSpPr>
            <a:spLocks noGrp="1"/>
          </p:cNvSpPr>
          <p:nvPr>
            <p:ph idx="1"/>
          </p:nvPr>
        </p:nvSpPr>
        <p:spPr>
          <a:xfrm>
            <a:off x="329184" y="2377440"/>
            <a:ext cx="9372600" cy="47914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1"/>
          <p:cNvSpPr>
            <a:spLocks noGrp="1"/>
          </p:cNvSpPr>
          <p:nvPr>
            <p:ph type="dt" sz="half" idx="10"/>
          </p:nvPr>
        </p:nvSpPr>
        <p:spPr/>
        <p:txBody>
          <a:bodyPr/>
          <a:lstStyle>
            <a:lvl1pPr>
              <a:defRPr/>
            </a:lvl1pPr>
          </a:lstStyle>
          <a:p>
            <a:pPr>
              <a:defRPr/>
            </a:pPr>
            <a:fld id="{7B5E2645-7A14-4637-8987-3B544E1848CA}" type="datetime1">
              <a:rPr lang="en-US" smtClean="0"/>
              <a:t>3/27/2019</a:t>
            </a:fld>
            <a:endParaRPr lang="en-US" dirty="0"/>
          </a:p>
        </p:txBody>
      </p:sp>
      <p:sp>
        <p:nvSpPr>
          <p:cNvPr id="10" name="Footer Placeholder 2"/>
          <p:cNvSpPr>
            <a:spLocks noGrp="1"/>
          </p:cNvSpPr>
          <p:nvPr>
            <p:ph type="ftr" sz="quarter" idx="11"/>
          </p:nvPr>
        </p:nvSpPr>
        <p:spPr/>
        <p:txBody>
          <a:bodyPr/>
          <a:lstStyle>
            <a:lvl1pPr>
              <a:defRPr/>
            </a:lvl1pPr>
          </a:lstStyle>
          <a:p>
            <a:pPr>
              <a:defRPr/>
            </a:pPr>
            <a:r>
              <a:rPr lang="en-US" smtClean="0"/>
              <a:t>DRAFT</a:t>
            </a:r>
            <a:endParaRPr lang="en-US"/>
          </a:p>
        </p:txBody>
      </p:sp>
      <p:sp>
        <p:nvSpPr>
          <p:cNvPr id="11" name="Slide Number Placeholder 3"/>
          <p:cNvSpPr>
            <a:spLocks noGrp="1"/>
          </p:cNvSpPr>
          <p:nvPr>
            <p:ph type="sldNum" sz="quarter" idx="12"/>
          </p:nvPr>
        </p:nvSpPr>
        <p:spPr/>
        <p:txBody>
          <a:bodyPr/>
          <a:lstStyle>
            <a:lvl1pPr>
              <a:defRPr/>
            </a:lvl1pPr>
          </a:lstStyle>
          <a:p>
            <a:pPr>
              <a:defRPr/>
            </a:pPr>
            <a:r>
              <a:rPr lang="en-US"/>
              <a:t>Page </a:t>
            </a:r>
            <a:fld id="{4FE45FCD-A7B9-43E4-A4FF-DF3A4C52AD82}" type="slidenum">
              <a:rPr lang="en-US"/>
              <a:pPr>
                <a:defRPr/>
              </a:pPr>
              <a:t>‹#›</a:t>
            </a:fld>
            <a:endParaRPr lang="en-US"/>
          </a:p>
        </p:txBody>
      </p:sp>
    </p:spTree>
    <p:extLst>
      <p:ext uri="{BB962C8B-B14F-4D97-AF65-F5344CB8AC3E}">
        <p14:creationId xmlns:p14="http://schemas.microsoft.com/office/powerpoint/2010/main" val="331037560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0" y="1295400"/>
            <a:ext cx="3309144" cy="1316990"/>
          </a:xfrm>
        </p:spPr>
        <p:txBody>
          <a:bodyPr anchor="b"/>
          <a:lstStyle>
            <a:lvl1pPr algn="l">
              <a:defRPr sz="2200" b="1"/>
            </a:lvl1pPr>
          </a:lstStyle>
          <a:p>
            <a:r>
              <a:rPr lang="en-US" dirty="0" smtClean="0"/>
              <a:t>Click to edit Master title style</a:t>
            </a:r>
            <a:endParaRPr lang="en-US" dirty="0"/>
          </a:p>
        </p:txBody>
      </p:sp>
      <p:sp>
        <p:nvSpPr>
          <p:cNvPr id="3" name="Content Placeholder 2"/>
          <p:cNvSpPr>
            <a:spLocks noGrp="1"/>
          </p:cNvSpPr>
          <p:nvPr>
            <p:ph idx="1"/>
          </p:nvPr>
        </p:nvSpPr>
        <p:spPr>
          <a:xfrm>
            <a:off x="3932555" y="1295398"/>
            <a:ext cx="5622925" cy="5669280"/>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502921" y="2666999"/>
            <a:ext cx="3309144" cy="4275985"/>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dirty="0"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46F9BA4-0523-4FC2-A006-A3B4DD6ED786}" type="datetime1">
              <a:rPr lang="en-US" smtClean="0"/>
              <a:t>3/27/2019</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DRAFT</a:t>
            </a:r>
            <a:endParaRPr lang="en-US"/>
          </a:p>
        </p:txBody>
      </p:sp>
      <p:sp>
        <p:nvSpPr>
          <p:cNvPr id="7" name="Slide Number Placeholder 5"/>
          <p:cNvSpPr>
            <a:spLocks noGrp="1"/>
          </p:cNvSpPr>
          <p:nvPr>
            <p:ph type="sldNum" sz="quarter" idx="12"/>
          </p:nvPr>
        </p:nvSpPr>
        <p:spPr/>
        <p:txBody>
          <a:bodyPr/>
          <a:lstStyle>
            <a:lvl1pPr>
              <a:defRPr/>
            </a:lvl1pPr>
          </a:lstStyle>
          <a:p>
            <a:pPr>
              <a:defRPr/>
            </a:pPr>
            <a:r>
              <a:rPr lang="en-US"/>
              <a:t>Page </a:t>
            </a:r>
            <a:fld id="{61D814E1-AE15-4ED9-AC34-E832126BB8E4}" type="slidenum">
              <a:rPr lang="en-US"/>
              <a:pPr>
                <a:defRPr/>
              </a:pPr>
              <a:t>‹#›</a:t>
            </a:fld>
            <a:endParaRPr lang="en-US"/>
          </a:p>
        </p:txBody>
      </p:sp>
    </p:spTree>
    <p:extLst>
      <p:ext uri="{BB962C8B-B14F-4D97-AF65-F5344CB8AC3E}">
        <p14:creationId xmlns:p14="http://schemas.microsoft.com/office/powerpoint/2010/main" val="424278343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1143000"/>
            <a:ext cx="6035040" cy="4214918"/>
          </a:xfrm>
        </p:spPr>
        <p:txBody>
          <a:bodyPr rtlCol="0">
            <a:normAutofit/>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pPr lvl="0"/>
            <a:endParaRPr lang="en-US" noProof="0" dirty="0"/>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1960C2A-10B1-4707-B9CA-6B2675CB5BE8}" type="datetime1">
              <a:rPr lang="en-US" smtClean="0"/>
              <a:t>3/27/2019</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DRAFT</a:t>
            </a:r>
            <a:endParaRPr lang="en-US"/>
          </a:p>
        </p:txBody>
      </p:sp>
      <p:sp>
        <p:nvSpPr>
          <p:cNvPr id="7" name="Slide Number Placeholder 5"/>
          <p:cNvSpPr>
            <a:spLocks noGrp="1"/>
          </p:cNvSpPr>
          <p:nvPr>
            <p:ph type="sldNum" sz="quarter" idx="12"/>
          </p:nvPr>
        </p:nvSpPr>
        <p:spPr/>
        <p:txBody>
          <a:bodyPr/>
          <a:lstStyle>
            <a:lvl1pPr>
              <a:defRPr/>
            </a:lvl1pPr>
          </a:lstStyle>
          <a:p>
            <a:pPr>
              <a:defRPr/>
            </a:pPr>
            <a:r>
              <a:rPr lang="en-US"/>
              <a:t>Page </a:t>
            </a:r>
            <a:fld id="{1C656869-0EC6-4C70-9BFB-29B865A9A937}" type="slidenum">
              <a:rPr lang="en-US"/>
              <a:pPr>
                <a:defRPr/>
              </a:pPr>
              <a:t>‹#›</a:t>
            </a:fld>
            <a:endParaRPr lang="en-US"/>
          </a:p>
        </p:txBody>
      </p:sp>
    </p:spTree>
    <p:extLst>
      <p:ext uri="{BB962C8B-B14F-4D97-AF65-F5344CB8AC3E}">
        <p14:creationId xmlns:p14="http://schemas.microsoft.com/office/powerpoint/2010/main" val="292520541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EB9C0DA-0A56-49EA-925F-0E7B97946824}" type="datetime1">
              <a:rPr lang="en-US" smtClean="0"/>
              <a:t>3/27/2019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DRAFT</a:t>
            </a: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Page </a:t>
            </a:r>
            <a:fld id="{E638511A-597C-497D-9DDD-1F43366E50CF}" type="slidenum">
              <a:rPr lang="en-US"/>
              <a:pPr>
                <a:defRPr/>
              </a:pPr>
              <a:t>‹#›</a:t>
            </a:fld>
            <a:endParaRPr lang="en-US"/>
          </a:p>
        </p:txBody>
      </p:sp>
    </p:spTree>
    <p:extLst>
      <p:ext uri="{BB962C8B-B14F-4D97-AF65-F5344CB8AC3E}">
        <p14:creationId xmlns:p14="http://schemas.microsoft.com/office/powerpoint/2010/main" val="179140252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1219199"/>
            <a:ext cx="2263140" cy="5705856"/>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502920" y="1219199"/>
            <a:ext cx="6621780" cy="572378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3FE6318-99F5-40D9-AF79-B75A363F096C}" type="datetime1">
              <a:rPr lang="en-US" smtClean="0"/>
              <a:t>3/27/2019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DRAFT</a:t>
            </a: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Page </a:t>
            </a:r>
            <a:fld id="{7055A9AD-4820-4070-AC55-12144687243E}" type="slidenum">
              <a:rPr lang="en-US"/>
              <a:pPr>
                <a:defRPr/>
              </a:pPr>
              <a:t>‹#›</a:t>
            </a:fld>
            <a:endParaRPr lang="en-US"/>
          </a:p>
        </p:txBody>
      </p:sp>
    </p:spTree>
    <p:extLst>
      <p:ext uri="{BB962C8B-B14F-4D97-AF65-F5344CB8AC3E}">
        <p14:creationId xmlns:p14="http://schemas.microsoft.com/office/powerpoint/2010/main" val="106643980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4800" y="2438400"/>
            <a:ext cx="9171432" cy="2881041"/>
          </a:xfrm>
          <a:noFill/>
          <a:ln w="9525">
            <a:noFill/>
            <a:miter lim="800000"/>
            <a:headEnd/>
            <a:tailEnd/>
          </a:ln>
          <a:effectLst/>
        </p:spPr>
        <p:txBody>
          <a:bodyPr lIns="101838" tIns="50919" rIns="101838" bIns="50919" numCol="6">
            <a:spAutoFit/>
          </a:bodyPr>
          <a:lstStyle>
            <a:lvl1pPr algn="l" defTabSz="1019056" rtl="0" fontAlgn="base">
              <a:lnSpc>
                <a:spcPts val="800"/>
              </a:lnSpc>
              <a:spcAft>
                <a:spcPct val="0"/>
              </a:spcAft>
              <a:buNone/>
              <a:defRPr lang="en-US" sz="900" b="1" kern="1200" smtClean="0">
                <a:solidFill>
                  <a:srgbClr val="000000"/>
                </a:solidFill>
                <a:latin typeface="Arial" pitchFamily="34" charset="0"/>
                <a:ea typeface="+mn-ea"/>
                <a:cs typeface="Arial" pitchFamily="34" charset="0"/>
              </a:defRPr>
            </a:lvl1pPr>
            <a:lvl2pPr algn="l" defTabSz="1019056" rtl="0" fontAlgn="base">
              <a:lnSpc>
                <a:spcPts val="800"/>
              </a:lnSpc>
              <a:spcAft>
                <a:spcPct val="0"/>
              </a:spcAft>
              <a:buNone/>
              <a:defRPr lang="en-US" sz="900" b="0" kern="1200" smtClean="0">
                <a:solidFill>
                  <a:srgbClr val="000000"/>
                </a:solidFill>
                <a:latin typeface="Arial" pitchFamily="34" charset="0"/>
                <a:ea typeface="+mn-ea"/>
                <a:cs typeface="Arial" pitchFamily="34" charset="0"/>
              </a:defRPr>
            </a:lvl2pPr>
            <a:lvl3pPr algn="l" defTabSz="1019056" rtl="0" fontAlgn="base">
              <a:lnSpc>
                <a:spcPts val="800"/>
              </a:lnSpc>
              <a:spcAft>
                <a:spcPct val="0"/>
              </a:spcAft>
              <a:buNone/>
              <a:defRPr lang="en-US" sz="900" b="0" kern="1200" smtClean="0">
                <a:solidFill>
                  <a:srgbClr val="000000"/>
                </a:solidFill>
                <a:latin typeface="Arial" pitchFamily="34" charset="0"/>
                <a:ea typeface="+mn-ea"/>
                <a:cs typeface="Arial" pitchFamily="34" charset="0"/>
              </a:defRPr>
            </a:lvl3pPr>
            <a:lvl4pPr algn="l" defTabSz="1019056" rtl="0" fontAlgn="base">
              <a:lnSpc>
                <a:spcPts val="800"/>
              </a:lnSpc>
              <a:spcAft>
                <a:spcPct val="0"/>
              </a:spcAft>
              <a:buNone/>
              <a:defRPr lang="en-US" sz="900" b="0" kern="1200" smtClean="0">
                <a:solidFill>
                  <a:srgbClr val="000000"/>
                </a:solidFill>
                <a:latin typeface="Arial" pitchFamily="34" charset="0"/>
                <a:ea typeface="+mn-ea"/>
                <a:cs typeface="Arial" pitchFamily="34" charset="0"/>
              </a:defRPr>
            </a:lvl4pPr>
            <a:lvl5pPr algn="l" defTabSz="1019056" rtl="0" fontAlgn="base">
              <a:lnSpc>
                <a:spcPts val="800"/>
              </a:lnSpc>
              <a:spcAft>
                <a:spcPct val="0"/>
              </a:spcAft>
              <a:buNone/>
              <a:defRPr lang="en-US" sz="900" b="0" kern="1200" dirty="0">
                <a:solidFill>
                  <a:srgbClr val="000000"/>
                </a:solidFill>
                <a:latin typeface="Arial" pitchFamily="34" charset="0"/>
                <a:ea typeface="+mn-ea"/>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027D7053-6B1B-419D-A01E-E1CFF0277434}" type="datetime1">
              <a:rPr lang="en-US" smtClean="0"/>
              <a:t>3/27/2019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DRAFT</a:t>
            </a: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Page </a:t>
            </a:r>
            <a:fld id="{09735FC4-EBA9-412D-9E2A-C69E3699BE40}" type="slidenum">
              <a:rPr lang="en-US"/>
              <a:pPr>
                <a:defRPr/>
              </a:pPr>
              <a:t>‹#›</a:t>
            </a:fld>
            <a:endParaRPr lang="en-US"/>
          </a:p>
        </p:txBody>
      </p:sp>
    </p:spTree>
    <p:extLst>
      <p:ext uri="{BB962C8B-B14F-4D97-AF65-F5344CB8AC3E}">
        <p14:creationId xmlns:p14="http://schemas.microsoft.com/office/powerpoint/2010/main" val="58445684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MAPS">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anchor="t">
            <a:noAutofit/>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7" name="Content Placeholder 2"/>
          <p:cNvSpPr>
            <a:spLocks noGrp="1"/>
          </p:cNvSpPr>
          <p:nvPr>
            <p:ph idx="1"/>
          </p:nvPr>
        </p:nvSpPr>
        <p:spPr>
          <a:xfrm>
            <a:off x="304800" y="2438400"/>
            <a:ext cx="9171432" cy="2880360"/>
          </a:xfrm>
          <a:noFill/>
          <a:ln w="9525">
            <a:noFill/>
            <a:miter lim="800000"/>
            <a:headEnd/>
            <a:tailEnd/>
          </a:ln>
          <a:effectLst/>
        </p:spPr>
        <p:txBody>
          <a:bodyPr lIns="101838" tIns="50919" rIns="101838" bIns="50919" numCol="6">
            <a:spAutoFit/>
          </a:bodyPr>
          <a:lstStyle>
            <a:lvl1pPr algn="l" defTabSz="1019056" rtl="0" eaLnBrk="1" fontAlgn="base" hangingPunct="1">
              <a:lnSpc>
                <a:spcPts val="800"/>
              </a:lnSpc>
              <a:spcBef>
                <a:spcPct val="25000"/>
              </a:spcBef>
              <a:spcAft>
                <a:spcPct val="0"/>
              </a:spcAft>
              <a:buNone/>
              <a:defRPr lang="en-US" sz="900" b="1" kern="1200" dirty="0" smtClean="0">
                <a:solidFill>
                  <a:srgbClr val="000000"/>
                </a:solidFill>
                <a:latin typeface="Arial" pitchFamily="34" charset="0"/>
                <a:ea typeface="+mn-ea"/>
                <a:cs typeface="Arial" pitchFamily="34" charset="0"/>
              </a:defRPr>
            </a:lvl1pPr>
            <a:lvl2pPr algn="l" defTabSz="1019056" rtl="0" eaLnBrk="1" fontAlgn="base" hangingPunct="1">
              <a:lnSpc>
                <a:spcPts val="800"/>
              </a:lnSpc>
              <a:spcBef>
                <a:spcPct val="25000"/>
              </a:spcBef>
              <a:spcAft>
                <a:spcPct val="0"/>
              </a:spcAft>
              <a:buNone/>
              <a:defRPr lang="en-US" sz="900" b="0" kern="1200" dirty="0" smtClean="0">
                <a:solidFill>
                  <a:srgbClr val="000000"/>
                </a:solidFill>
                <a:latin typeface="Arial" pitchFamily="34" charset="0"/>
                <a:ea typeface="+mn-ea"/>
                <a:cs typeface="Arial" pitchFamily="34" charset="0"/>
              </a:defRPr>
            </a:lvl2pPr>
            <a:lvl3pPr marL="1207008" algn="l" defTabSz="1019056" rtl="0" eaLnBrk="1" fontAlgn="base" hangingPunct="1">
              <a:lnSpc>
                <a:spcPts val="800"/>
              </a:lnSpc>
              <a:spcBef>
                <a:spcPct val="25000"/>
              </a:spcBef>
              <a:spcAft>
                <a:spcPct val="0"/>
              </a:spcAft>
              <a:buNone/>
              <a:defRPr lang="en-US" sz="900" b="0" kern="1200" dirty="0" smtClean="0">
                <a:solidFill>
                  <a:srgbClr val="000000"/>
                </a:solidFill>
                <a:latin typeface="Arial" pitchFamily="34" charset="0"/>
                <a:ea typeface="+mn-ea"/>
                <a:cs typeface="Arial" pitchFamily="34" charset="0"/>
              </a:defRPr>
            </a:lvl3pPr>
            <a:lvl4pPr marL="1591056" algn="l" defTabSz="1019056" rtl="0" eaLnBrk="1" fontAlgn="base" hangingPunct="1">
              <a:lnSpc>
                <a:spcPts val="800"/>
              </a:lnSpc>
              <a:spcBef>
                <a:spcPts val="162"/>
              </a:spcBef>
              <a:spcAft>
                <a:spcPct val="0"/>
              </a:spcAft>
              <a:buNone/>
              <a:defRPr lang="en-US" sz="900" b="0" kern="1200" dirty="0" smtClean="0">
                <a:solidFill>
                  <a:srgbClr val="000000"/>
                </a:solidFill>
                <a:latin typeface="Arial" pitchFamily="34" charset="0"/>
                <a:ea typeface="+mn-ea"/>
                <a:cs typeface="Arial" pitchFamily="34" charset="0"/>
              </a:defRPr>
            </a:lvl4pPr>
            <a:lvl5pPr marL="1975104" algn="l" defTabSz="1019056" rtl="0" eaLnBrk="1" fontAlgn="base" hangingPunct="1">
              <a:lnSpc>
                <a:spcPts val="800"/>
              </a:lnSpc>
              <a:spcBef>
                <a:spcPts val="162"/>
              </a:spcBef>
              <a:spcAft>
                <a:spcPct val="0"/>
              </a:spcAft>
              <a:buNone/>
              <a:defRPr lang="en-US" sz="900" b="0" kern="1200" dirty="0">
                <a:solidFill>
                  <a:srgbClr val="000000"/>
                </a:solidFill>
                <a:latin typeface="Arial" pitchFamily="34" charset="0"/>
                <a:ea typeface="+mn-ea"/>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870723E2-7588-4482-9A74-68DDC134BC41}" type="datetime1">
              <a:rPr lang="en-US" smtClean="0"/>
              <a:t>3/27/2019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DRAFT</a:t>
            </a: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Page </a:t>
            </a:r>
            <a:fld id="{48968F49-08D9-41D3-9164-51F58F69FFA1}" type="slidenum">
              <a:rPr lang="en-US"/>
              <a:pPr>
                <a:defRPr/>
              </a:pPr>
              <a:t>‹#›</a:t>
            </a:fld>
            <a:endParaRPr lang="en-US"/>
          </a:p>
        </p:txBody>
      </p:sp>
    </p:spTree>
    <p:extLst>
      <p:ext uri="{BB962C8B-B14F-4D97-AF65-F5344CB8AC3E}">
        <p14:creationId xmlns:p14="http://schemas.microsoft.com/office/powerpoint/2010/main" val="110779861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3" name="Line 38"/>
          <p:cNvSpPr>
            <a:spLocks noChangeShapeType="1"/>
          </p:cNvSpPr>
          <p:nvPr userDrawn="1"/>
        </p:nvSpPr>
        <p:spPr bwMode="auto">
          <a:xfrm>
            <a:off x="328613" y="2286000"/>
            <a:ext cx="937260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lIns="113517" tIns="56758" rIns="113517" bIns="56758" anchor="ctr"/>
          <a:lstStyle/>
          <a:p>
            <a:endParaRPr lang="en-US"/>
          </a:p>
        </p:txBody>
      </p:sp>
      <p:sp>
        <p:nvSpPr>
          <p:cNvPr id="7" name="Content Placeholder 6"/>
          <p:cNvSpPr>
            <a:spLocks noGrp="1"/>
          </p:cNvSpPr>
          <p:nvPr>
            <p:ph sz="quarter" idx="13"/>
          </p:nvPr>
        </p:nvSpPr>
        <p:spPr>
          <a:xfrm>
            <a:off x="304800" y="2667000"/>
            <a:ext cx="9380220" cy="1608133"/>
          </a:xfrm>
          <a:noFill/>
          <a:ln w="9525">
            <a:noFill/>
            <a:miter lim="800000"/>
            <a:headEnd/>
            <a:tailEnd/>
          </a:ln>
          <a:effectLst/>
        </p:spPr>
        <p:txBody>
          <a:bodyPr lIns="0" tIns="0" rIns="0" bIns="0">
            <a:spAutoFit/>
          </a:bodyPr>
          <a:lstStyle>
            <a:lvl1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2200" b="1" kern="1200" dirty="0">
                <a:solidFill>
                  <a:srgbClr val="000000"/>
                </a:solidFill>
                <a:latin typeface="Arial" pitchFamily="34" charset="0"/>
                <a:ea typeface="+mn-ea"/>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4"/>
          </p:nvPr>
        </p:nvSpPr>
        <p:spPr/>
        <p:txBody>
          <a:bodyPr/>
          <a:lstStyle>
            <a:lvl1pPr>
              <a:defRPr/>
            </a:lvl1pPr>
          </a:lstStyle>
          <a:p>
            <a:pPr>
              <a:defRPr/>
            </a:pPr>
            <a:fld id="{5052FD0F-0F44-4875-B4CF-EC1242D7662A}" type="datetime1">
              <a:rPr lang="en-US" smtClean="0"/>
              <a:t>3/27/2019</a:t>
            </a:fld>
            <a:endParaRPr lang="en-US" dirty="0"/>
          </a:p>
        </p:txBody>
      </p:sp>
      <p:sp>
        <p:nvSpPr>
          <p:cNvPr id="5" name="Footer Placeholder 4"/>
          <p:cNvSpPr>
            <a:spLocks noGrp="1"/>
          </p:cNvSpPr>
          <p:nvPr>
            <p:ph type="ftr" sz="quarter" idx="15"/>
          </p:nvPr>
        </p:nvSpPr>
        <p:spPr/>
        <p:txBody>
          <a:bodyPr/>
          <a:lstStyle>
            <a:lvl1pPr>
              <a:defRPr/>
            </a:lvl1pPr>
          </a:lstStyle>
          <a:p>
            <a:pPr>
              <a:defRPr/>
            </a:pPr>
            <a:r>
              <a:rPr lang="en-US" smtClean="0"/>
              <a:t>DRAFT</a:t>
            </a:r>
            <a:endParaRPr lang="en-US"/>
          </a:p>
        </p:txBody>
      </p:sp>
      <p:sp>
        <p:nvSpPr>
          <p:cNvPr id="6" name="Slide Number Placeholder 5"/>
          <p:cNvSpPr>
            <a:spLocks noGrp="1"/>
          </p:cNvSpPr>
          <p:nvPr>
            <p:ph type="sldNum" sz="quarter" idx="16"/>
          </p:nvPr>
        </p:nvSpPr>
        <p:spPr/>
        <p:txBody>
          <a:bodyPr/>
          <a:lstStyle>
            <a:lvl1pPr>
              <a:defRPr/>
            </a:lvl1pPr>
          </a:lstStyle>
          <a:p>
            <a:pPr>
              <a:defRPr/>
            </a:pPr>
            <a:r>
              <a:rPr lang="en-US"/>
              <a:t>Page </a:t>
            </a:r>
            <a:fld id="{6896AFBA-920D-46FA-805F-4563F11F5DE2}" type="slidenum">
              <a:rPr lang="en-US"/>
              <a:pPr>
                <a:defRPr/>
              </a:pPr>
              <a:t>‹#›</a:t>
            </a:fld>
            <a:endParaRPr lang="en-US"/>
          </a:p>
        </p:txBody>
      </p:sp>
    </p:spTree>
    <p:extLst>
      <p:ext uri="{BB962C8B-B14F-4D97-AF65-F5344CB8AC3E}">
        <p14:creationId xmlns:p14="http://schemas.microsoft.com/office/powerpoint/2010/main" val="2002228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nchor="t"/>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01752" y="2359152"/>
            <a:ext cx="9171432" cy="2881041"/>
          </a:xfrm>
          <a:noFill/>
          <a:ln w="9525">
            <a:noFill/>
            <a:miter lim="800000"/>
            <a:headEnd/>
            <a:tailEnd/>
          </a:ln>
          <a:effectLst/>
        </p:spPr>
        <p:txBody>
          <a:bodyPr lIns="101838" tIns="50919" rIns="101838" bIns="50919" numCol="6">
            <a:spAutoFit/>
          </a:bodyPr>
          <a:lstStyle>
            <a:lvl1pPr algn="l" defTabSz="1019056" rtl="0" fontAlgn="base">
              <a:lnSpc>
                <a:spcPts val="800"/>
              </a:lnSpc>
              <a:spcAft>
                <a:spcPct val="0"/>
              </a:spcAft>
              <a:buNone/>
              <a:defRPr lang="en-US" sz="900" b="1" kern="1200" smtClean="0">
                <a:solidFill>
                  <a:schemeClr val="tx1"/>
                </a:solidFill>
                <a:latin typeface="Arial" pitchFamily="34" charset="0"/>
                <a:ea typeface="+mn-ea"/>
                <a:cs typeface="Arial" pitchFamily="34" charset="0"/>
              </a:defRPr>
            </a:lvl1pPr>
            <a:lvl2pPr algn="l" defTabSz="1019056" rtl="0" fontAlgn="base">
              <a:lnSpc>
                <a:spcPts val="800"/>
              </a:lnSpc>
              <a:spcAft>
                <a:spcPct val="0"/>
              </a:spcAft>
              <a:buNone/>
              <a:defRPr lang="en-US" sz="900" b="0" kern="1200" smtClean="0">
                <a:solidFill>
                  <a:schemeClr val="tx1"/>
                </a:solidFill>
                <a:latin typeface="Arial" pitchFamily="34" charset="0"/>
                <a:ea typeface="+mn-ea"/>
                <a:cs typeface="Arial" pitchFamily="34" charset="0"/>
              </a:defRPr>
            </a:lvl2pPr>
            <a:lvl3pPr algn="l" defTabSz="1019056" rtl="0" fontAlgn="base">
              <a:lnSpc>
                <a:spcPts val="800"/>
              </a:lnSpc>
              <a:spcAft>
                <a:spcPct val="0"/>
              </a:spcAft>
              <a:buNone/>
              <a:defRPr lang="en-US" sz="900" b="0" kern="1200" smtClean="0">
                <a:solidFill>
                  <a:schemeClr val="tx1"/>
                </a:solidFill>
                <a:latin typeface="Arial" pitchFamily="34" charset="0"/>
                <a:ea typeface="+mn-ea"/>
                <a:cs typeface="Arial" pitchFamily="34" charset="0"/>
              </a:defRPr>
            </a:lvl3pPr>
            <a:lvl4pPr algn="l" defTabSz="1019056" rtl="0" fontAlgn="base">
              <a:lnSpc>
                <a:spcPts val="800"/>
              </a:lnSpc>
              <a:spcAft>
                <a:spcPct val="0"/>
              </a:spcAft>
              <a:buNone/>
              <a:defRPr lang="en-US" sz="900" b="0" kern="1200" smtClean="0">
                <a:solidFill>
                  <a:schemeClr val="tx1"/>
                </a:solidFill>
                <a:latin typeface="Arial" pitchFamily="34" charset="0"/>
                <a:ea typeface="+mn-ea"/>
                <a:cs typeface="Arial" pitchFamily="34" charset="0"/>
              </a:defRPr>
            </a:lvl4pPr>
            <a:lvl5pPr algn="l" defTabSz="1019056" rtl="0" fontAlgn="base">
              <a:lnSpc>
                <a:spcPts val="800"/>
              </a:lnSpc>
              <a:spcAft>
                <a:spcPct val="0"/>
              </a:spcAft>
              <a:buNone/>
              <a:defRPr lang="en-US" sz="900" b="0" kern="1200" dirty="0">
                <a:solidFill>
                  <a:schemeClr val="tx1"/>
                </a:solidFill>
                <a:latin typeface="Arial" pitchFamily="34" charset="0"/>
                <a:ea typeface="+mn-ea"/>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223439EE-A922-45CF-A3BE-55FCA80C7073}" type="datetime1">
              <a:rPr lang="en-US" smtClean="0"/>
              <a:t>3/27/2019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DRAFT</a:t>
            </a: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Page </a:t>
            </a:r>
            <a:fld id="{16FC69B6-F836-4454-80AB-9CFCFD15EBF2}" type="slidenum">
              <a:rPr lang="en-US"/>
              <a:pPr>
                <a:defRPr/>
              </a:pPr>
              <a:t>‹#›</a:t>
            </a:fld>
            <a:endParaRPr lang="en-US"/>
          </a:p>
        </p:txBody>
      </p:sp>
    </p:spTree>
    <p:extLst>
      <p:ext uri="{BB962C8B-B14F-4D97-AF65-F5344CB8AC3E}">
        <p14:creationId xmlns:p14="http://schemas.microsoft.com/office/powerpoint/2010/main" val="9282456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APS">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54864" anchor="t">
            <a:noAutofit/>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7" name="Content Placeholder 2"/>
          <p:cNvSpPr>
            <a:spLocks noGrp="1"/>
          </p:cNvSpPr>
          <p:nvPr>
            <p:ph idx="1"/>
          </p:nvPr>
        </p:nvSpPr>
        <p:spPr>
          <a:xfrm>
            <a:off x="301752" y="2359152"/>
            <a:ext cx="9171432" cy="2880360"/>
          </a:xfrm>
          <a:noFill/>
          <a:ln w="9525">
            <a:noFill/>
            <a:miter lim="800000"/>
            <a:headEnd/>
            <a:tailEnd/>
          </a:ln>
          <a:effectLst/>
        </p:spPr>
        <p:txBody>
          <a:bodyPr lIns="101838" tIns="50919" rIns="101838" bIns="50919" numCol="6">
            <a:spAutoFit/>
          </a:bodyPr>
          <a:lstStyle>
            <a:lvl1pPr algn="l" defTabSz="1019056" rtl="0" eaLnBrk="1" fontAlgn="base" hangingPunct="1">
              <a:lnSpc>
                <a:spcPts val="800"/>
              </a:lnSpc>
              <a:spcBef>
                <a:spcPct val="25000"/>
              </a:spcBef>
              <a:spcAft>
                <a:spcPct val="0"/>
              </a:spcAft>
              <a:buNone/>
              <a:defRPr lang="en-US" sz="900" b="1" kern="1200" dirty="0" smtClean="0">
                <a:solidFill>
                  <a:schemeClr val="tx1"/>
                </a:solidFill>
                <a:latin typeface="Arial" pitchFamily="34" charset="0"/>
                <a:ea typeface="+mn-ea"/>
                <a:cs typeface="Arial" pitchFamily="34" charset="0"/>
              </a:defRPr>
            </a:lvl1pPr>
            <a:lvl2pPr algn="l" defTabSz="1019056" rtl="0" eaLnBrk="1" fontAlgn="base" hangingPunct="1">
              <a:lnSpc>
                <a:spcPts val="800"/>
              </a:lnSpc>
              <a:spcBef>
                <a:spcPct val="25000"/>
              </a:spcBef>
              <a:spcAft>
                <a:spcPct val="0"/>
              </a:spcAft>
              <a:buNone/>
              <a:defRPr lang="en-US" sz="900" b="0" kern="1200" dirty="0" smtClean="0">
                <a:solidFill>
                  <a:schemeClr val="tx1"/>
                </a:solidFill>
                <a:latin typeface="Arial" pitchFamily="34" charset="0"/>
                <a:ea typeface="+mn-ea"/>
                <a:cs typeface="Arial" pitchFamily="34" charset="0"/>
              </a:defRPr>
            </a:lvl2pPr>
            <a:lvl3pPr marL="1207008" algn="l" defTabSz="1019056" rtl="0" eaLnBrk="1" fontAlgn="base" hangingPunct="1">
              <a:lnSpc>
                <a:spcPts val="800"/>
              </a:lnSpc>
              <a:spcBef>
                <a:spcPct val="25000"/>
              </a:spcBef>
              <a:spcAft>
                <a:spcPct val="0"/>
              </a:spcAft>
              <a:buNone/>
              <a:defRPr lang="en-US" sz="900" b="0" kern="1200" dirty="0" smtClean="0">
                <a:solidFill>
                  <a:schemeClr val="tx1"/>
                </a:solidFill>
                <a:latin typeface="Arial" pitchFamily="34" charset="0"/>
                <a:ea typeface="+mn-ea"/>
                <a:cs typeface="Arial" pitchFamily="34" charset="0"/>
              </a:defRPr>
            </a:lvl3pPr>
            <a:lvl4pPr marL="1591056" algn="l" defTabSz="1019056" rtl="0" eaLnBrk="1" fontAlgn="base" hangingPunct="1">
              <a:lnSpc>
                <a:spcPts val="800"/>
              </a:lnSpc>
              <a:spcBef>
                <a:spcPts val="162"/>
              </a:spcBef>
              <a:spcAft>
                <a:spcPct val="0"/>
              </a:spcAft>
              <a:buNone/>
              <a:defRPr lang="en-US" sz="900" b="0" kern="1200" dirty="0" smtClean="0">
                <a:solidFill>
                  <a:schemeClr val="tx1"/>
                </a:solidFill>
                <a:latin typeface="Arial" pitchFamily="34" charset="0"/>
                <a:ea typeface="+mn-ea"/>
                <a:cs typeface="Arial" pitchFamily="34" charset="0"/>
              </a:defRPr>
            </a:lvl4pPr>
            <a:lvl5pPr marL="1975104" algn="l" defTabSz="1019056" rtl="0" eaLnBrk="1" fontAlgn="base" hangingPunct="1">
              <a:lnSpc>
                <a:spcPts val="800"/>
              </a:lnSpc>
              <a:spcBef>
                <a:spcPts val="162"/>
              </a:spcBef>
              <a:spcAft>
                <a:spcPct val="0"/>
              </a:spcAft>
              <a:buNone/>
              <a:defRPr lang="en-US" sz="900" b="0" kern="1200" dirty="0">
                <a:solidFill>
                  <a:schemeClr val="tx1"/>
                </a:solidFill>
                <a:latin typeface="Arial" pitchFamily="34" charset="0"/>
                <a:ea typeface="+mn-ea"/>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C0CD24B1-5620-4FE2-BDD3-E52FF10409EB}" type="datetime1">
              <a:rPr lang="en-US" smtClean="0"/>
              <a:t>3/27/2019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DRAFT</a:t>
            </a: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Page </a:t>
            </a:r>
            <a:fld id="{DBC8363C-08D5-45CC-951F-24BF8B789719}" type="slidenum">
              <a:rPr lang="en-US"/>
              <a:pPr>
                <a:defRPr/>
              </a:pPr>
              <a:t>‹#›</a:t>
            </a:fld>
            <a:endParaRPr lang="en-US"/>
          </a:p>
        </p:txBody>
      </p:sp>
    </p:spTree>
    <p:extLst>
      <p:ext uri="{BB962C8B-B14F-4D97-AF65-F5344CB8AC3E}">
        <p14:creationId xmlns:p14="http://schemas.microsoft.com/office/powerpoint/2010/main" val="14794992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3" name="Line 38"/>
          <p:cNvSpPr>
            <a:spLocks noChangeShapeType="1"/>
          </p:cNvSpPr>
          <p:nvPr userDrawn="1"/>
        </p:nvSpPr>
        <p:spPr bwMode="auto">
          <a:xfrm>
            <a:off x="328613" y="2286000"/>
            <a:ext cx="93726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113517" tIns="56758" rIns="113517" bIns="56758" anchor="ctr"/>
          <a:lstStyle/>
          <a:p>
            <a:endParaRPr lang="en-US"/>
          </a:p>
        </p:txBody>
      </p:sp>
      <p:sp>
        <p:nvSpPr>
          <p:cNvPr id="7" name="Content Placeholder 6"/>
          <p:cNvSpPr>
            <a:spLocks noGrp="1"/>
          </p:cNvSpPr>
          <p:nvPr>
            <p:ph sz="quarter" idx="13"/>
          </p:nvPr>
        </p:nvSpPr>
        <p:spPr>
          <a:xfrm>
            <a:off x="381000" y="2667000"/>
            <a:ext cx="9304020" cy="1656864"/>
          </a:xfrm>
          <a:noFill/>
          <a:ln w="9525">
            <a:noFill/>
            <a:miter lim="800000"/>
            <a:headEnd/>
            <a:tailEnd/>
          </a:ln>
          <a:effectLst/>
        </p:spPr>
        <p:txBody>
          <a:bodyPr lIns="0" tIns="0" rIns="0" bIns="0">
            <a:spAutoFit/>
          </a:bodyPr>
          <a:lstStyle>
            <a:lvl1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2200" b="1" kern="1200" dirty="0">
                <a:solidFill>
                  <a:srgbClr val="000000"/>
                </a:solidFill>
                <a:latin typeface="Arial" pitchFamily="34" charset="0"/>
                <a:ea typeface="+mn-ea"/>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4"/>
          </p:nvPr>
        </p:nvSpPr>
        <p:spPr/>
        <p:txBody>
          <a:bodyPr/>
          <a:lstStyle>
            <a:lvl1pPr>
              <a:defRPr/>
            </a:lvl1pPr>
          </a:lstStyle>
          <a:p>
            <a:pPr>
              <a:defRPr/>
            </a:pPr>
            <a:fld id="{3C7629DF-B042-4F52-B86D-1B29744F61E9}" type="datetime1">
              <a:rPr lang="en-US" smtClean="0"/>
              <a:t>3/27/2019</a:t>
            </a:fld>
            <a:endParaRPr lang="en-US" dirty="0"/>
          </a:p>
        </p:txBody>
      </p:sp>
      <p:sp>
        <p:nvSpPr>
          <p:cNvPr id="5" name="Footer Placeholder 4"/>
          <p:cNvSpPr>
            <a:spLocks noGrp="1"/>
          </p:cNvSpPr>
          <p:nvPr>
            <p:ph type="ftr" sz="quarter" idx="15"/>
          </p:nvPr>
        </p:nvSpPr>
        <p:spPr/>
        <p:txBody>
          <a:bodyPr/>
          <a:lstStyle>
            <a:lvl1pPr>
              <a:defRPr/>
            </a:lvl1pPr>
          </a:lstStyle>
          <a:p>
            <a:pPr>
              <a:defRPr/>
            </a:pPr>
            <a:r>
              <a:rPr lang="en-US" smtClean="0"/>
              <a:t>DRAFT</a:t>
            </a:r>
            <a:endParaRPr lang="en-US"/>
          </a:p>
        </p:txBody>
      </p:sp>
      <p:sp>
        <p:nvSpPr>
          <p:cNvPr id="6" name="Slide Number Placeholder 5"/>
          <p:cNvSpPr>
            <a:spLocks noGrp="1"/>
          </p:cNvSpPr>
          <p:nvPr>
            <p:ph type="sldNum" sz="quarter" idx="16"/>
          </p:nvPr>
        </p:nvSpPr>
        <p:spPr/>
        <p:txBody>
          <a:bodyPr/>
          <a:lstStyle>
            <a:lvl1pPr>
              <a:defRPr/>
            </a:lvl1pPr>
          </a:lstStyle>
          <a:p>
            <a:pPr>
              <a:defRPr/>
            </a:pPr>
            <a:r>
              <a:rPr lang="en-US"/>
              <a:t>Page </a:t>
            </a:r>
            <a:fld id="{6131001D-E8C2-4664-B027-652835BC5680}" type="slidenum">
              <a:rPr lang="en-US"/>
              <a:pPr>
                <a:defRPr/>
              </a:pPr>
              <a:t>‹#›</a:t>
            </a:fld>
            <a:endParaRPr lang="en-US"/>
          </a:p>
        </p:txBody>
      </p:sp>
    </p:spTree>
    <p:extLst>
      <p:ext uri="{BB962C8B-B14F-4D97-AF65-F5344CB8AC3E}">
        <p14:creationId xmlns:p14="http://schemas.microsoft.com/office/powerpoint/2010/main" val="41510212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OPYRIGHT">
    <p:spTree>
      <p:nvGrpSpPr>
        <p:cNvPr id="1" name=""/>
        <p:cNvGrpSpPr/>
        <p:nvPr/>
      </p:nvGrpSpPr>
      <p:grpSpPr>
        <a:xfrm>
          <a:off x="0" y="0"/>
          <a:ext cx="0" cy="0"/>
          <a:chOff x="0" y="0"/>
          <a:chExt cx="0" cy="0"/>
        </a:xfrm>
      </p:grpSpPr>
      <p:sp>
        <p:nvSpPr>
          <p:cNvPr id="3" name="Line 38"/>
          <p:cNvSpPr>
            <a:spLocks noChangeShapeType="1"/>
          </p:cNvSpPr>
          <p:nvPr userDrawn="1"/>
        </p:nvSpPr>
        <p:spPr bwMode="auto">
          <a:xfrm>
            <a:off x="328613" y="2286000"/>
            <a:ext cx="937260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lIns="113517" tIns="56758" rIns="113517" bIns="56758" anchor="ctr"/>
          <a:lstStyle/>
          <a:p>
            <a:endParaRPr lang="en-US"/>
          </a:p>
        </p:txBody>
      </p:sp>
      <p:sp>
        <p:nvSpPr>
          <p:cNvPr id="7" name="Content Placeholder 6"/>
          <p:cNvSpPr>
            <a:spLocks noGrp="1"/>
          </p:cNvSpPr>
          <p:nvPr>
            <p:ph sz="quarter" idx="13"/>
          </p:nvPr>
        </p:nvSpPr>
        <p:spPr>
          <a:xfrm>
            <a:off x="381000" y="2667000"/>
            <a:ext cx="9304020" cy="1656864"/>
          </a:xfrm>
          <a:noFill/>
          <a:ln w="9525">
            <a:noFill/>
            <a:miter lim="800000"/>
            <a:headEnd/>
            <a:tailEnd/>
          </a:ln>
          <a:effectLst/>
        </p:spPr>
        <p:txBody>
          <a:bodyPr lIns="0" tIns="0" rIns="0" bIns="0">
            <a:spAutoFit/>
          </a:bodyPr>
          <a:lstStyle>
            <a:lvl1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2200" b="1" kern="1200" dirty="0">
                <a:solidFill>
                  <a:srgbClr val="000000"/>
                </a:solidFill>
                <a:latin typeface="Arial" pitchFamily="34" charset="0"/>
                <a:ea typeface="+mn-ea"/>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4"/>
          </p:nvPr>
        </p:nvSpPr>
        <p:spPr/>
        <p:txBody>
          <a:bodyPr/>
          <a:lstStyle>
            <a:lvl1pPr>
              <a:defRPr/>
            </a:lvl1pPr>
          </a:lstStyle>
          <a:p>
            <a:pPr>
              <a:defRPr/>
            </a:pPr>
            <a:fld id="{56166D03-3C43-4A06-A184-925CDEA94C93}" type="datetime1">
              <a:rPr lang="en-US" smtClean="0"/>
              <a:t>3/27/2019</a:t>
            </a:fld>
            <a:endParaRPr lang="en-US" dirty="0"/>
          </a:p>
        </p:txBody>
      </p:sp>
      <p:sp>
        <p:nvSpPr>
          <p:cNvPr id="5" name="Footer Placeholder 4"/>
          <p:cNvSpPr>
            <a:spLocks noGrp="1"/>
          </p:cNvSpPr>
          <p:nvPr>
            <p:ph type="ftr" sz="quarter" idx="15"/>
          </p:nvPr>
        </p:nvSpPr>
        <p:spPr/>
        <p:txBody>
          <a:bodyPr/>
          <a:lstStyle>
            <a:lvl1pPr>
              <a:defRPr/>
            </a:lvl1pPr>
          </a:lstStyle>
          <a:p>
            <a:pPr>
              <a:defRPr/>
            </a:pPr>
            <a:r>
              <a:rPr lang="en-US" smtClean="0"/>
              <a:t>DRAFT</a:t>
            </a:r>
            <a:endParaRPr lang="en-US"/>
          </a:p>
        </p:txBody>
      </p:sp>
      <p:sp>
        <p:nvSpPr>
          <p:cNvPr id="6" name="Slide Number Placeholder 5"/>
          <p:cNvSpPr>
            <a:spLocks noGrp="1"/>
          </p:cNvSpPr>
          <p:nvPr>
            <p:ph type="sldNum" sz="quarter" idx="16"/>
          </p:nvPr>
        </p:nvSpPr>
        <p:spPr/>
        <p:txBody>
          <a:bodyPr/>
          <a:lstStyle>
            <a:lvl1pPr>
              <a:defRPr/>
            </a:lvl1pPr>
          </a:lstStyle>
          <a:p>
            <a:pPr>
              <a:defRPr/>
            </a:pPr>
            <a:r>
              <a:rPr lang="en-US"/>
              <a:t>Page </a:t>
            </a:r>
            <a:fld id="{768E315D-AD8C-4E95-9DEB-2DFCF722C543}" type="slidenum">
              <a:rPr lang="en-US"/>
              <a:pPr>
                <a:defRPr/>
              </a:pPr>
              <a:t>‹#›</a:t>
            </a:fld>
            <a:endParaRPr lang="en-US"/>
          </a:p>
        </p:txBody>
      </p:sp>
    </p:spTree>
    <p:extLst>
      <p:ext uri="{BB962C8B-B14F-4D97-AF65-F5344CB8AC3E}">
        <p14:creationId xmlns:p14="http://schemas.microsoft.com/office/powerpoint/2010/main" val="1556850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604FD5B-FBB8-4886-931C-4CFF88EADD56}" type="datetime1">
              <a:rPr lang="en-US" smtClean="0"/>
              <a:t>3/27/2019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DRAFT</a:t>
            </a: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Page </a:t>
            </a:r>
            <a:fld id="{706B305F-5DA2-4E95-B7CD-86219BCA62FB}" type="slidenum">
              <a:rPr lang="en-US"/>
              <a:pPr>
                <a:defRPr/>
              </a:pPr>
              <a:t>‹#›</a:t>
            </a:fld>
            <a:endParaRPr lang="en-US"/>
          </a:p>
        </p:txBody>
      </p:sp>
    </p:spTree>
    <p:extLst>
      <p:ext uri="{BB962C8B-B14F-4D97-AF65-F5344CB8AC3E}">
        <p14:creationId xmlns:p14="http://schemas.microsoft.com/office/powerpoint/2010/main" val="14793655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userDrawn="1"/>
        </p:nvCxnSpPr>
        <p:spPr>
          <a:xfrm>
            <a:off x="338138" y="3173413"/>
            <a:ext cx="93726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338328" y="1188720"/>
            <a:ext cx="9372600" cy="1837944"/>
          </a:xfrm>
        </p:spPr>
        <p:txBody>
          <a:bodyPr>
            <a:normAutofit/>
          </a:bodyPr>
          <a:lstStyle>
            <a:lvl1pPr algn="ctr">
              <a:defRPr sz="4500"/>
            </a:lvl1pPr>
          </a:lstStyle>
          <a:p>
            <a:r>
              <a:rPr lang="en-US" dirty="0" smtClean="0"/>
              <a:t>Click to edit Master title style</a:t>
            </a:r>
            <a:endParaRPr lang="en-US" dirty="0"/>
          </a:p>
        </p:txBody>
      </p:sp>
      <p:sp>
        <p:nvSpPr>
          <p:cNvPr id="3" name="Subtitle 2"/>
          <p:cNvSpPr>
            <a:spLocks noGrp="1"/>
          </p:cNvSpPr>
          <p:nvPr>
            <p:ph type="subTitle" idx="1"/>
          </p:nvPr>
        </p:nvSpPr>
        <p:spPr>
          <a:xfrm>
            <a:off x="338328" y="3364992"/>
            <a:ext cx="9372600" cy="2980944"/>
          </a:xfrm>
        </p:spPr>
        <p:txBody>
          <a:bodyPr anchor="ctr">
            <a:normAutofit/>
          </a:bodyPr>
          <a:lstStyle>
            <a:lvl1pPr marL="0" indent="0" algn="ctr">
              <a:buNone/>
              <a:defRPr sz="3100" b="1">
                <a:solidFill>
                  <a:schemeClr val="tx1"/>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dirty="0"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954D0B56-7565-463C-A942-E7077922A5E4}" type="datetime1">
              <a:rPr lang="en-US" smtClean="0"/>
              <a:t>3/27/2019</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DRAFT</a:t>
            </a:r>
            <a:endParaRPr lang="en-US"/>
          </a:p>
        </p:txBody>
      </p:sp>
      <p:sp>
        <p:nvSpPr>
          <p:cNvPr id="7" name="Slide Number Placeholder 5"/>
          <p:cNvSpPr>
            <a:spLocks noGrp="1"/>
          </p:cNvSpPr>
          <p:nvPr>
            <p:ph type="sldNum" sz="quarter" idx="12"/>
          </p:nvPr>
        </p:nvSpPr>
        <p:spPr/>
        <p:txBody>
          <a:bodyPr/>
          <a:lstStyle>
            <a:lvl1pPr>
              <a:defRPr/>
            </a:lvl1pPr>
          </a:lstStyle>
          <a:p>
            <a:pPr>
              <a:defRPr/>
            </a:pPr>
            <a:r>
              <a:rPr lang="en-US"/>
              <a:t>Page </a:t>
            </a:r>
            <a:fld id="{95DE3A9C-4D47-48F5-9146-BD358669AD94}" type="slidenum">
              <a:rPr lang="en-US"/>
              <a:pPr>
                <a:defRPr/>
              </a:pPr>
              <a:t>‹#›</a:t>
            </a:fld>
            <a:endParaRPr lang="en-US"/>
          </a:p>
        </p:txBody>
      </p:sp>
    </p:spTree>
    <p:extLst>
      <p:ext uri="{BB962C8B-B14F-4D97-AF65-F5344CB8AC3E}">
        <p14:creationId xmlns:p14="http://schemas.microsoft.com/office/powerpoint/2010/main" val="3296583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Line 38"/>
          <p:cNvSpPr>
            <a:spLocks noChangeShapeType="1"/>
          </p:cNvSpPr>
          <p:nvPr userDrawn="1"/>
        </p:nvSpPr>
        <p:spPr bwMode="auto">
          <a:xfrm>
            <a:off x="331788" y="2289175"/>
            <a:ext cx="93726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101882" tIns="50941" rIns="101882" bIns="50941" anchor="ctr"/>
          <a:lstStyle/>
          <a:p>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marL="1971675" indent="-252413" algn="l" rtl="0" eaLnBrk="1" fontAlgn="base" hangingPunct="1">
              <a:lnSpc>
                <a:spcPct val="85000"/>
              </a:lnSpc>
              <a:spcBef>
                <a:spcPct val="15000"/>
              </a:spcBef>
              <a:spcAft>
                <a:spcPct val="0"/>
              </a:spcAft>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7ED8BCD8-4D36-4F25-B27D-1CE58A7BE342}" type="datetime1">
              <a:rPr lang="en-US" smtClean="0"/>
              <a:t>3/27/2019</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DRAFT</a:t>
            </a:r>
            <a:endParaRPr lang="en-US"/>
          </a:p>
        </p:txBody>
      </p:sp>
      <p:sp>
        <p:nvSpPr>
          <p:cNvPr id="7" name="Slide Number Placeholder 5"/>
          <p:cNvSpPr>
            <a:spLocks noGrp="1"/>
          </p:cNvSpPr>
          <p:nvPr>
            <p:ph type="sldNum" sz="quarter" idx="12"/>
          </p:nvPr>
        </p:nvSpPr>
        <p:spPr/>
        <p:txBody>
          <a:bodyPr/>
          <a:lstStyle>
            <a:lvl1pPr>
              <a:defRPr/>
            </a:lvl1pPr>
          </a:lstStyle>
          <a:p>
            <a:pPr>
              <a:defRPr/>
            </a:pPr>
            <a:r>
              <a:rPr lang="en-US"/>
              <a:t>Page </a:t>
            </a:r>
            <a:fld id="{2EC5FF3D-A874-4D29-B89C-FE934CC352FF}" type="slidenum">
              <a:rPr lang="en-US"/>
              <a:pPr>
                <a:defRPr/>
              </a:pPr>
              <a:t>‹#›</a:t>
            </a:fld>
            <a:endParaRPr lang="en-US"/>
          </a:p>
        </p:txBody>
      </p:sp>
    </p:spTree>
    <p:extLst>
      <p:ext uri="{BB962C8B-B14F-4D97-AF65-F5344CB8AC3E}">
        <p14:creationId xmlns:p14="http://schemas.microsoft.com/office/powerpoint/2010/main" val="32559219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143265A-C6CD-49C1-A0D1-C596A968EE98}" type="datetime1">
              <a:rPr lang="en-US" smtClean="0"/>
              <a:t>3/27/2019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DRAFT</a:t>
            </a: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Page </a:t>
            </a:r>
            <a:fld id="{DB12C1D0-8665-49C2-904F-902C220D7113}" type="slidenum">
              <a:rPr lang="en-US"/>
              <a:pPr>
                <a:defRPr/>
              </a:pPr>
              <a:t>‹#›</a:t>
            </a:fld>
            <a:endParaRPr lang="en-US"/>
          </a:p>
        </p:txBody>
      </p:sp>
    </p:spTree>
    <p:extLst>
      <p:ext uri="{BB962C8B-B14F-4D97-AF65-F5344CB8AC3E}">
        <p14:creationId xmlns:p14="http://schemas.microsoft.com/office/powerpoint/2010/main" val="3610562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Line 38"/>
          <p:cNvSpPr>
            <a:spLocks noChangeShapeType="1"/>
          </p:cNvSpPr>
          <p:nvPr userDrawn="1"/>
        </p:nvSpPr>
        <p:spPr bwMode="auto">
          <a:xfrm>
            <a:off x="331788" y="2289175"/>
            <a:ext cx="93726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101882" tIns="50941" rIns="101882" bIns="50941" anchor="ctr"/>
          <a:lstStyle/>
          <a:p>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marL="1971675" indent="-252413" algn="l" rtl="0" eaLnBrk="1" fontAlgn="base" hangingPunct="1">
              <a:lnSpc>
                <a:spcPct val="85000"/>
              </a:lnSpc>
              <a:spcBef>
                <a:spcPct val="15000"/>
              </a:spcBef>
              <a:spcAft>
                <a:spcPct val="0"/>
              </a:spcAft>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217B6EE9-6475-425B-BCBB-11D39C7A98B4}" type="datetime1">
              <a:rPr lang="en-US" smtClean="0"/>
              <a:t>3/27/2019</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DRAFT</a:t>
            </a:r>
            <a:endParaRPr lang="en-US"/>
          </a:p>
        </p:txBody>
      </p:sp>
      <p:sp>
        <p:nvSpPr>
          <p:cNvPr id="7" name="Slide Number Placeholder 5"/>
          <p:cNvSpPr>
            <a:spLocks noGrp="1"/>
          </p:cNvSpPr>
          <p:nvPr>
            <p:ph type="sldNum" sz="quarter" idx="12"/>
          </p:nvPr>
        </p:nvSpPr>
        <p:spPr/>
        <p:txBody>
          <a:bodyPr/>
          <a:lstStyle>
            <a:lvl1pPr>
              <a:defRPr/>
            </a:lvl1pPr>
          </a:lstStyle>
          <a:p>
            <a:pPr>
              <a:defRPr/>
            </a:pPr>
            <a:r>
              <a:rPr lang="en-US"/>
              <a:t>Page </a:t>
            </a:r>
            <a:fld id="{9E5FAB54-59A6-48D0-AF35-D19B3C2709AA}" type="slidenum">
              <a:rPr lang="en-US"/>
              <a:pPr>
                <a:defRPr/>
              </a:pPr>
              <a:t>‹#›</a:t>
            </a:fld>
            <a:endParaRPr lang="en-US"/>
          </a:p>
        </p:txBody>
      </p:sp>
    </p:spTree>
    <p:extLst>
      <p:ext uri="{BB962C8B-B14F-4D97-AF65-F5344CB8AC3E}">
        <p14:creationId xmlns:p14="http://schemas.microsoft.com/office/powerpoint/2010/main" val="24988456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752" y="2212848"/>
            <a:ext cx="4645152" cy="4736592"/>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113020" y="2212848"/>
            <a:ext cx="4645152" cy="4736592"/>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FC02FA3C-9918-4888-A493-DDCE8DD7CE00}" type="datetime1">
              <a:rPr lang="en-US" smtClean="0"/>
              <a:t>3/27/2019</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DRAFT</a:t>
            </a:r>
            <a:endParaRPr lang="en-US"/>
          </a:p>
        </p:txBody>
      </p:sp>
      <p:sp>
        <p:nvSpPr>
          <p:cNvPr id="7" name="Slide Number Placeholder 5"/>
          <p:cNvSpPr>
            <a:spLocks noGrp="1"/>
          </p:cNvSpPr>
          <p:nvPr>
            <p:ph type="sldNum" sz="quarter" idx="12"/>
          </p:nvPr>
        </p:nvSpPr>
        <p:spPr/>
        <p:txBody>
          <a:bodyPr/>
          <a:lstStyle>
            <a:lvl1pPr>
              <a:defRPr/>
            </a:lvl1pPr>
          </a:lstStyle>
          <a:p>
            <a:pPr>
              <a:defRPr/>
            </a:pPr>
            <a:r>
              <a:rPr lang="en-US"/>
              <a:t>Page </a:t>
            </a:r>
            <a:fld id="{C6A447FB-6579-4F0D-91E6-FEB7BBB4A023}" type="slidenum">
              <a:rPr lang="en-US"/>
              <a:pPr>
                <a:defRPr/>
              </a:pPr>
              <a:t>‹#›</a:t>
            </a:fld>
            <a:endParaRPr lang="en-US"/>
          </a:p>
        </p:txBody>
      </p:sp>
    </p:spTree>
    <p:extLst>
      <p:ext uri="{BB962C8B-B14F-4D97-AF65-F5344CB8AC3E}">
        <p14:creationId xmlns:p14="http://schemas.microsoft.com/office/powerpoint/2010/main" val="23527569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359152"/>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dirty="0" smtClean="0"/>
              <a:t>Click to edit Master text styles</a:t>
            </a:r>
          </a:p>
        </p:txBody>
      </p:sp>
      <p:sp>
        <p:nvSpPr>
          <p:cNvPr id="4" name="Content Placeholder 3"/>
          <p:cNvSpPr>
            <a:spLocks noGrp="1"/>
          </p:cNvSpPr>
          <p:nvPr>
            <p:ph sz="half" idx="2"/>
          </p:nvPr>
        </p:nvSpPr>
        <p:spPr>
          <a:xfrm>
            <a:off x="502920" y="3127248"/>
            <a:ext cx="4444207" cy="382219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109528" y="2359152"/>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dirty="0" smtClean="0"/>
              <a:t>Click to edit Master text styles</a:t>
            </a:r>
          </a:p>
        </p:txBody>
      </p:sp>
      <p:sp>
        <p:nvSpPr>
          <p:cNvPr id="6" name="Content Placeholder 5"/>
          <p:cNvSpPr>
            <a:spLocks noGrp="1"/>
          </p:cNvSpPr>
          <p:nvPr>
            <p:ph sz="quarter" idx="4"/>
          </p:nvPr>
        </p:nvSpPr>
        <p:spPr>
          <a:xfrm>
            <a:off x="5109528" y="3127248"/>
            <a:ext cx="4445953" cy="382219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FA038B23-C102-4D9C-92ED-28A79E3F8C28}" type="datetime1">
              <a:rPr lang="en-US" smtClean="0"/>
              <a:t>3/27/2019</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DRAFT</a:t>
            </a:r>
            <a:endParaRPr lang="en-US"/>
          </a:p>
        </p:txBody>
      </p:sp>
      <p:sp>
        <p:nvSpPr>
          <p:cNvPr id="9" name="Slide Number Placeholder 5"/>
          <p:cNvSpPr>
            <a:spLocks noGrp="1"/>
          </p:cNvSpPr>
          <p:nvPr>
            <p:ph type="sldNum" sz="quarter" idx="12"/>
          </p:nvPr>
        </p:nvSpPr>
        <p:spPr/>
        <p:txBody>
          <a:bodyPr/>
          <a:lstStyle>
            <a:lvl1pPr>
              <a:defRPr/>
            </a:lvl1pPr>
          </a:lstStyle>
          <a:p>
            <a:pPr>
              <a:defRPr/>
            </a:pPr>
            <a:r>
              <a:rPr lang="en-US"/>
              <a:t>Page </a:t>
            </a:r>
            <a:fld id="{7944973B-C35B-4C83-93AD-EA1093E4BF61}" type="slidenum">
              <a:rPr lang="en-US"/>
              <a:pPr>
                <a:defRPr/>
              </a:pPr>
              <a:t>‹#›</a:t>
            </a:fld>
            <a:endParaRPr lang="en-US"/>
          </a:p>
        </p:txBody>
      </p:sp>
    </p:spTree>
    <p:extLst>
      <p:ext uri="{BB962C8B-B14F-4D97-AF65-F5344CB8AC3E}">
        <p14:creationId xmlns:p14="http://schemas.microsoft.com/office/powerpoint/2010/main" val="19604812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B0221FB-741F-45D7-8E8B-D51FF3340CD0}" type="datetime1">
              <a:rPr lang="en-US" smtClean="0"/>
              <a:t>3/27/2019</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DRAFT</a:t>
            </a:r>
            <a:endParaRPr lang="en-US"/>
          </a:p>
        </p:txBody>
      </p:sp>
      <p:sp>
        <p:nvSpPr>
          <p:cNvPr id="5" name="Slide Number Placeholder 5"/>
          <p:cNvSpPr>
            <a:spLocks noGrp="1"/>
          </p:cNvSpPr>
          <p:nvPr>
            <p:ph type="sldNum" sz="quarter" idx="12"/>
          </p:nvPr>
        </p:nvSpPr>
        <p:spPr/>
        <p:txBody>
          <a:bodyPr/>
          <a:lstStyle>
            <a:lvl1pPr>
              <a:defRPr/>
            </a:lvl1pPr>
          </a:lstStyle>
          <a:p>
            <a:pPr>
              <a:defRPr/>
            </a:pPr>
            <a:r>
              <a:rPr lang="en-US"/>
              <a:t>Page </a:t>
            </a:r>
            <a:fld id="{22A94EF0-7BA1-46A2-AA92-2D5F9273CF10}" type="slidenum">
              <a:rPr lang="en-US"/>
              <a:pPr>
                <a:defRPr/>
              </a:pPr>
              <a:t>‹#›</a:t>
            </a:fld>
            <a:endParaRPr lang="en-US"/>
          </a:p>
        </p:txBody>
      </p:sp>
    </p:spTree>
    <p:extLst>
      <p:ext uri="{BB962C8B-B14F-4D97-AF65-F5344CB8AC3E}">
        <p14:creationId xmlns:p14="http://schemas.microsoft.com/office/powerpoint/2010/main" val="21684324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p:cNvSpPr txBox="1">
            <a:spLocks/>
          </p:cNvSpPr>
          <p:nvPr userDrawn="1"/>
        </p:nvSpPr>
        <p:spPr bwMode="auto">
          <a:xfrm>
            <a:off x="338138" y="7259638"/>
            <a:ext cx="205740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defTabSz="1017588" fontAlgn="base">
              <a:spcBef>
                <a:spcPct val="0"/>
              </a:spcBef>
              <a:spcAft>
                <a:spcPct val="0"/>
              </a:spcAft>
              <a:defRPr sz="2000">
                <a:solidFill>
                  <a:schemeClr val="tx1"/>
                </a:solidFill>
                <a:latin typeface="Arial" charset="0"/>
              </a:defRPr>
            </a:lvl6pPr>
            <a:lvl7pPr marL="2971800" indent="-228600" defTabSz="1017588" fontAlgn="base">
              <a:spcBef>
                <a:spcPct val="0"/>
              </a:spcBef>
              <a:spcAft>
                <a:spcPct val="0"/>
              </a:spcAft>
              <a:defRPr sz="2000">
                <a:solidFill>
                  <a:schemeClr val="tx1"/>
                </a:solidFill>
                <a:latin typeface="Arial" charset="0"/>
              </a:defRPr>
            </a:lvl7pPr>
            <a:lvl8pPr marL="3429000" indent="-228600" defTabSz="1017588" fontAlgn="base">
              <a:spcBef>
                <a:spcPct val="0"/>
              </a:spcBef>
              <a:spcAft>
                <a:spcPct val="0"/>
              </a:spcAft>
              <a:defRPr sz="2000">
                <a:solidFill>
                  <a:schemeClr val="tx1"/>
                </a:solidFill>
                <a:latin typeface="Arial" charset="0"/>
              </a:defRPr>
            </a:lvl8pPr>
            <a:lvl9pPr marL="3886200" indent="-228600" defTabSz="1017588" fontAlgn="base">
              <a:spcBef>
                <a:spcPct val="0"/>
              </a:spcBef>
              <a:spcAft>
                <a:spcPct val="0"/>
              </a:spcAft>
              <a:defRPr sz="2000">
                <a:solidFill>
                  <a:schemeClr val="tx1"/>
                </a:solidFill>
                <a:latin typeface="Arial" charset="0"/>
              </a:defRPr>
            </a:lvl9pPr>
          </a:lstStyle>
          <a:p>
            <a:pPr>
              <a:defRPr/>
            </a:pPr>
            <a:fld id="{8D108A26-7DA4-4AB8-8C43-9FD8FDDDB29B}" type="datetime1">
              <a:rPr lang="en-US" altLang="en-US" sz="1600" smtClean="0">
                <a:cs typeface="Arial" charset="0"/>
              </a:rPr>
              <a:pPr>
                <a:defRPr/>
              </a:pPr>
              <a:t>3/27/2019</a:t>
            </a:fld>
            <a:endParaRPr lang="en-US" altLang="en-US" sz="1600" smtClean="0">
              <a:cs typeface="Arial" charset="0"/>
            </a:endParaRPr>
          </a:p>
        </p:txBody>
      </p:sp>
      <p:sp>
        <p:nvSpPr>
          <p:cNvPr id="7" name="Slide Number Placeholder 5"/>
          <p:cNvSpPr txBox="1">
            <a:spLocks/>
          </p:cNvSpPr>
          <p:nvPr userDrawn="1"/>
        </p:nvSpPr>
        <p:spPr bwMode="auto">
          <a:xfrm>
            <a:off x="7361238" y="7259638"/>
            <a:ext cx="234632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defTabSz="1017588" fontAlgn="base">
              <a:spcBef>
                <a:spcPct val="0"/>
              </a:spcBef>
              <a:spcAft>
                <a:spcPct val="0"/>
              </a:spcAft>
              <a:defRPr sz="2000">
                <a:solidFill>
                  <a:schemeClr val="tx1"/>
                </a:solidFill>
                <a:latin typeface="Arial" charset="0"/>
              </a:defRPr>
            </a:lvl6pPr>
            <a:lvl7pPr marL="2971800" indent="-228600" defTabSz="1017588" fontAlgn="base">
              <a:spcBef>
                <a:spcPct val="0"/>
              </a:spcBef>
              <a:spcAft>
                <a:spcPct val="0"/>
              </a:spcAft>
              <a:defRPr sz="2000">
                <a:solidFill>
                  <a:schemeClr val="tx1"/>
                </a:solidFill>
                <a:latin typeface="Arial" charset="0"/>
              </a:defRPr>
            </a:lvl7pPr>
            <a:lvl8pPr marL="3429000" indent="-228600" defTabSz="1017588" fontAlgn="base">
              <a:spcBef>
                <a:spcPct val="0"/>
              </a:spcBef>
              <a:spcAft>
                <a:spcPct val="0"/>
              </a:spcAft>
              <a:defRPr sz="2000">
                <a:solidFill>
                  <a:schemeClr val="tx1"/>
                </a:solidFill>
                <a:latin typeface="Arial" charset="0"/>
              </a:defRPr>
            </a:lvl8pPr>
            <a:lvl9pPr marL="3886200" indent="-228600" defTabSz="1017588" fontAlgn="base">
              <a:spcBef>
                <a:spcPct val="0"/>
              </a:spcBef>
              <a:spcAft>
                <a:spcPct val="0"/>
              </a:spcAft>
              <a:defRPr sz="2000">
                <a:solidFill>
                  <a:schemeClr val="tx1"/>
                </a:solidFill>
                <a:latin typeface="Arial" charset="0"/>
              </a:defRPr>
            </a:lvl9pPr>
          </a:lstStyle>
          <a:p>
            <a:pPr algn="r">
              <a:defRPr/>
            </a:pPr>
            <a:endParaRPr lang="en-US" altLang="en-US" sz="1600" smtClean="0">
              <a:cs typeface="Arial" charset="0"/>
            </a:endParaRPr>
          </a:p>
        </p:txBody>
      </p:sp>
      <p:sp>
        <p:nvSpPr>
          <p:cNvPr id="8" name="Line 38"/>
          <p:cNvSpPr>
            <a:spLocks noChangeShapeType="1"/>
          </p:cNvSpPr>
          <p:nvPr userDrawn="1"/>
        </p:nvSpPr>
        <p:spPr bwMode="auto">
          <a:xfrm>
            <a:off x="331788" y="2289175"/>
            <a:ext cx="93726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101882" tIns="50941" rIns="101882" bIns="50941" anchor="ctr"/>
          <a:lstStyle/>
          <a:p>
            <a:endParaRPr lang="en-US"/>
          </a:p>
        </p:txBody>
      </p:sp>
      <p:sp>
        <p:nvSpPr>
          <p:cNvPr id="5" name="Title 1"/>
          <p:cNvSpPr>
            <a:spLocks noGrp="1"/>
          </p:cNvSpPr>
          <p:nvPr>
            <p:ph type="title"/>
          </p:nvPr>
        </p:nvSpPr>
        <p:spPr>
          <a:xfrm>
            <a:off x="329184" y="1124712"/>
            <a:ext cx="9372600" cy="1033272"/>
          </a:xfrm>
        </p:spPr>
        <p:txBody>
          <a:bodyPr/>
          <a:lstStyle/>
          <a:p>
            <a:r>
              <a:rPr lang="en-US" smtClean="0"/>
              <a:t>Click to edit Master title style</a:t>
            </a:r>
            <a:endParaRPr lang="en-US"/>
          </a:p>
        </p:txBody>
      </p:sp>
      <p:sp>
        <p:nvSpPr>
          <p:cNvPr id="6" name="Content Placeholder 2"/>
          <p:cNvSpPr>
            <a:spLocks noGrp="1"/>
          </p:cNvSpPr>
          <p:nvPr>
            <p:ph idx="1"/>
          </p:nvPr>
        </p:nvSpPr>
        <p:spPr>
          <a:xfrm>
            <a:off x="329184" y="2377440"/>
            <a:ext cx="9372600" cy="47914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1"/>
          <p:cNvSpPr>
            <a:spLocks noGrp="1"/>
          </p:cNvSpPr>
          <p:nvPr>
            <p:ph type="dt" sz="half" idx="10"/>
          </p:nvPr>
        </p:nvSpPr>
        <p:spPr/>
        <p:txBody>
          <a:bodyPr/>
          <a:lstStyle>
            <a:lvl1pPr>
              <a:defRPr/>
            </a:lvl1pPr>
          </a:lstStyle>
          <a:p>
            <a:pPr>
              <a:defRPr/>
            </a:pPr>
            <a:fld id="{79989EB0-A591-404D-A569-5C4704BB5E70}" type="datetime1">
              <a:rPr lang="en-US" smtClean="0"/>
              <a:t>3/27/2019</a:t>
            </a:fld>
            <a:endParaRPr lang="en-US" dirty="0"/>
          </a:p>
        </p:txBody>
      </p:sp>
      <p:sp>
        <p:nvSpPr>
          <p:cNvPr id="10" name="Footer Placeholder 2"/>
          <p:cNvSpPr>
            <a:spLocks noGrp="1"/>
          </p:cNvSpPr>
          <p:nvPr>
            <p:ph type="ftr" sz="quarter" idx="11"/>
          </p:nvPr>
        </p:nvSpPr>
        <p:spPr/>
        <p:txBody>
          <a:bodyPr/>
          <a:lstStyle>
            <a:lvl1pPr>
              <a:defRPr/>
            </a:lvl1pPr>
          </a:lstStyle>
          <a:p>
            <a:pPr>
              <a:defRPr/>
            </a:pPr>
            <a:r>
              <a:rPr lang="en-US" smtClean="0"/>
              <a:t>DRAFT</a:t>
            </a:r>
            <a:endParaRPr lang="en-US"/>
          </a:p>
        </p:txBody>
      </p:sp>
      <p:sp>
        <p:nvSpPr>
          <p:cNvPr id="11" name="Slide Number Placeholder 3"/>
          <p:cNvSpPr>
            <a:spLocks noGrp="1"/>
          </p:cNvSpPr>
          <p:nvPr>
            <p:ph type="sldNum" sz="quarter" idx="12"/>
          </p:nvPr>
        </p:nvSpPr>
        <p:spPr/>
        <p:txBody>
          <a:bodyPr/>
          <a:lstStyle>
            <a:lvl1pPr>
              <a:defRPr/>
            </a:lvl1pPr>
          </a:lstStyle>
          <a:p>
            <a:pPr>
              <a:defRPr/>
            </a:pPr>
            <a:r>
              <a:rPr lang="en-US"/>
              <a:t>Page </a:t>
            </a:r>
            <a:fld id="{1797895E-38F5-4FA4-B7FE-C30504A49E49}" type="slidenum">
              <a:rPr lang="en-US"/>
              <a:pPr>
                <a:defRPr/>
              </a:pPr>
              <a:t>‹#›</a:t>
            </a:fld>
            <a:endParaRPr lang="en-US"/>
          </a:p>
        </p:txBody>
      </p:sp>
    </p:spTree>
    <p:extLst>
      <p:ext uri="{BB962C8B-B14F-4D97-AF65-F5344CB8AC3E}">
        <p14:creationId xmlns:p14="http://schemas.microsoft.com/office/powerpoint/2010/main" val="23117428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1298448"/>
            <a:ext cx="3309144" cy="1316990"/>
          </a:xfrm>
        </p:spPr>
        <p:txBody>
          <a:bodyPr anchor="b"/>
          <a:lstStyle>
            <a:lvl1pPr algn="l">
              <a:defRPr sz="2200" b="1"/>
            </a:lvl1pPr>
          </a:lstStyle>
          <a:p>
            <a:r>
              <a:rPr lang="en-US" dirty="0" smtClean="0"/>
              <a:t>Click to edit Master title style</a:t>
            </a:r>
            <a:endParaRPr lang="en-US" dirty="0"/>
          </a:p>
        </p:txBody>
      </p:sp>
      <p:sp>
        <p:nvSpPr>
          <p:cNvPr id="3" name="Content Placeholder 2"/>
          <p:cNvSpPr>
            <a:spLocks noGrp="1"/>
          </p:cNvSpPr>
          <p:nvPr>
            <p:ph idx="1"/>
          </p:nvPr>
        </p:nvSpPr>
        <p:spPr>
          <a:xfrm>
            <a:off x="3932555" y="1298448"/>
            <a:ext cx="5622925" cy="5669280"/>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502921" y="2670048"/>
            <a:ext cx="3309144" cy="4279392"/>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dirty="0"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43397DA-5723-45EB-B96B-97851B5747D3}" type="datetime1">
              <a:rPr lang="en-US" smtClean="0"/>
              <a:t>3/27/2019</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DRAFT</a:t>
            </a:r>
            <a:endParaRPr lang="en-US"/>
          </a:p>
        </p:txBody>
      </p:sp>
      <p:sp>
        <p:nvSpPr>
          <p:cNvPr id="7" name="Slide Number Placeholder 5"/>
          <p:cNvSpPr>
            <a:spLocks noGrp="1"/>
          </p:cNvSpPr>
          <p:nvPr>
            <p:ph type="sldNum" sz="quarter" idx="12"/>
          </p:nvPr>
        </p:nvSpPr>
        <p:spPr/>
        <p:txBody>
          <a:bodyPr/>
          <a:lstStyle>
            <a:lvl1pPr>
              <a:defRPr/>
            </a:lvl1pPr>
          </a:lstStyle>
          <a:p>
            <a:pPr>
              <a:defRPr/>
            </a:pPr>
            <a:r>
              <a:rPr lang="en-US"/>
              <a:t>Page </a:t>
            </a:r>
            <a:fld id="{485DD98B-7F75-4277-A81E-0F35FCB4FDE4}" type="slidenum">
              <a:rPr lang="en-US"/>
              <a:pPr>
                <a:defRPr/>
              </a:pPr>
              <a:t>‹#›</a:t>
            </a:fld>
            <a:endParaRPr lang="en-US"/>
          </a:p>
        </p:txBody>
      </p:sp>
    </p:spTree>
    <p:extLst>
      <p:ext uri="{BB962C8B-B14F-4D97-AF65-F5344CB8AC3E}">
        <p14:creationId xmlns:p14="http://schemas.microsoft.com/office/powerpoint/2010/main" val="1002289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1143000"/>
            <a:ext cx="6035040" cy="4215384"/>
          </a:xfrm>
        </p:spPr>
        <p:txBody>
          <a:bodyPr rtlCol="0">
            <a:normAutofit/>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pPr lvl="0"/>
            <a:endParaRPr lang="en-US" noProof="0" dirty="0"/>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339C833-8984-49DF-9B26-FC7C66844A42}" type="datetime1">
              <a:rPr lang="en-US" smtClean="0"/>
              <a:t>3/27/2019</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DRAFT</a:t>
            </a:r>
            <a:endParaRPr lang="en-US"/>
          </a:p>
        </p:txBody>
      </p:sp>
      <p:sp>
        <p:nvSpPr>
          <p:cNvPr id="7" name="Slide Number Placeholder 5"/>
          <p:cNvSpPr>
            <a:spLocks noGrp="1"/>
          </p:cNvSpPr>
          <p:nvPr>
            <p:ph type="sldNum" sz="quarter" idx="12"/>
          </p:nvPr>
        </p:nvSpPr>
        <p:spPr/>
        <p:txBody>
          <a:bodyPr/>
          <a:lstStyle>
            <a:lvl1pPr>
              <a:defRPr/>
            </a:lvl1pPr>
          </a:lstStyle>
          <a:p>
            <a:pPr>
              <a:defRPr/>
            </a:pPr>
            <a:r>
              <a:rPr lang="en-US"/>
              <a:t>Page </a:t>
            </a:r>
            <a:fld id="{C2566503-0544-45E9-98C2-BB815594C351}" type="slidenum">
              <a:rPr lang="en-US"/>
              <a:pPr>
                <a:defRPr/>
              </a:pPr>
              <a:t>‹#›</a:t>
            </a:fld>
            <a:endParaRPr lang="en-US"/>
          </a:p>
        </p:txBody>
      </p:sp>
    </p:spTree>
    <p:extLst>
      <p:ext uri="{BB962C8B-B14F-4D97-AF65-F5344CB8AC3E}">
        <p14:creationId xmlns:p14="http://schemas.microsoft.com/office/powerpoint/2010/main" val="20109016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3A77EFA-DBB2-4C48-A038-44BDD64268B8}" type="datetime1">
              <a:rPr lang="en-US" smtClean="0"/>
              <a:t>3/27/2019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DRAFT</a:t>
            </a: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Page </a:t>
            </a:r>
            <a:fld id="{03B1A934-FB30-4EE1-AD39-24A2FDF47C5D}" type="slidenum">
              <a:rPr lang="en-US"/>
              <a:pPr>
                <a:defRPr/>
              </a:pPr>
              <a:t>‹#›</a:t>
            </a:fld>
            <a:endParaRPr lang="en-US"/>
          </a:p>
        </p:txBody>
      </p:sp>
    </p:spTree>
    <p:extLst>
      <p:ext uri="{BB962C8B-B14F-4D97-AF65-F5344CB8AC3E}">
        <p14:creationId xmlns:p14="http://schemas.microsoft.com/office/powerpoint/2010/main" val="41861941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1216152"/>
            <a:ext cx="2263140" cy="57241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1216152"/>
            <a:ext cx="6621780" cy="570585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E07BF17-2976-48EA-B2F2-C7A9D72C7242}" type="datetime1">
              <a:rPr lang="en-US" smtClean="0"/>
              <a:t>3/27/2019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DRAFT</a:t>
            </a: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Page </a:t>
            </a:r>
            <a:fld id="{AF83939F-11F1-42C6-97C3-F21ECA02CC69}" type="slidenum">
              <a:rPr lang="en-US"/>
              <a:pPr>
                <a:defRPr/>
              </a:pPr>
              <a:t>‹#›</a:t>
            </a:fld>
            <a:endParaRPr lang="en-US"/>
          </a:p>
        </p:txBody>
      </p:sp>
    </p:spTree>
    <p:extLst>
      <p:ext uri="{BB962C8B-B14F-4D97-AF65-F5344CB8AC3E}">
        <p14:creationId xmlns:p14="http://schemas.microsoft.com/office/powerpoint/2010/main" val="7933548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301752" y="2359152"/>
            <a:ext cx="9171432" cy="2881041"/>
          </a:xfrm>
          <a:noFill/>
          <a:ln w="9525">
            <a:noFill/>
            <a:miter lim="800000"/>
            <a:headEnd/>
            <a:tailEnd/>
          </a:ln>
          <a:effectLst/>
        </p:spPr>
        <p:txBody>
          <a:bodyPr lIns="101838" tIns="50919" rIns="101838" bIns="50919" numCol="6">
            <a:spAutoFit/>
          </a:bodyPr>
          <a:lstStyle>
            <a:lvl1pPr algn="l" defTabSz="1019056" rtl="0" fontAlgn="base">
              <a:lnSpc>
                <a:spcPts val="800"/>
              </a:lnSpc>
              <a:spcAft>
                <a:spcPct val="0"/>
              </a:spcAft>
              <a:buNone/>
              <a:defRPr lang="en-US" sz="900" b="1" kern="1200" smtClean="0">
                <a:solidFill>
                  <a:schemeClr val="tx1"/>
                </a:solidFill>
                <a:latin typeface="Arial" pitchFamily="34" charset="0"/>
                <a:ea typeface="+mn-ea"/>
                <a:cs typeface="Arial" pitchFamily="34" charset="0"/>
              </a:defRPr>
            </a:lvl1pPr>
            <a:lvl2pPr algn="l" defTabSz="1019056" rtl="0" fontAlgn="base">
              <a:lnSpc>
                <a:spcPts val="800"/>
              </a:lnSpc>
              <a:spcAft>
                <a:spcPct val="0"/>
              </a:spcAft>
              <a:buNone/>
              <a:defRPr lang="en-US" sz="900" b="0" kern="1200" smtClean="0">
                <a:solidFill>
                  <a:schemeClr val="tx1"/>
                </a:solidFill>
                <a:latin typeface="Arial" pitchFamily="34" charset="0"/>
                <a:ea typeface="+mn-ea"/>
                <a:cs typeface="Arial" pitchFamily="34" charset="0"/>
              </a:defRPr>
            </a:lvl2pPr>
            <a:lvl3pPr algn="l" defTabSz="1019056" rtl="0" fontAlgn="base">
              <a:lnSpc>
                <a:spcPts val="800"/>
              </a:lnSpc>
              <a:spcAft>
                <a:spcPct val="0"/>
              </a:spcAft>
              <a:buNone/>
              <a:defRPr lang="en-US" sz="900" b="0" kern="1200" smtClean="0">
                <a:solidFill>
                  <a:schemeClr val="tx1"/>
                </a:solidFill>
                <a:latin typeface="Arial" pitchFamily="34" charset="0"/>
                <a:ea typeface="+mn-ea"/>
                <a:cs typeface="Arial" pitchFamily="34" charset="0"/>
              </a:defRPr>
            </a:lvl3pPr>
            <a:lvl4pPr algn="l" defTabSz="1019056" rtl="0" fontAlgn="base">
              <a:lnSpc>
                <a:spcPts val="800"/>
              </a:lnSpc>
              <a:spcAft>
                <a:spcPct val="0"/>
              </a:spcAft>
              <a:buNone/>
              <a:defRPr lang="en-US" sz="900" b="0" kern="1200" smtClean="0">
                <a:solidFill>
                  <a:schemeClr val="tx1"/>
                </a:solidFill>
                <a:latin typeface="Arial" pitchFamily="34" charset="0"/>
                <a:ea typeface="+mn-ea"/>
                <a:cs typeface="Arial" pitchFamily="34" charset="0"/>
              </a:defRPr>
            </a:lvl4pPr>
            <a:lvl5pPr algn="l" defTabSz="1019056" rtl="0" fontAlgn="base">
              <a:lnSpc>
                <a:spcPts val="800"/>
              </a:lnSpc>
              <a:spcAft>
                <a:spcPct val="0"/>
              </a:spcAft>
              <a:buNone/>
              <a:defRPr lang="en-US" sz="900" b="0" kern="1200" dirty="0">
                <a:solidFill>
                  <a:schemeClr val="tx1"/>
                </a:solidFill>
                <a:latin typeface="Arial" pitchFamily="34" charset="0"/>
                <a:ea typeface="+mn-ea"/>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691A98A-C8D9-4E1A-9C1C-2D5A7D0E651B}" type="datetime1">
              <a:rPr lang="en-US" smtClean="0"/>
              <a:t>3/27/2019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DRAFT</a:t>
            </a: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Page </a:t>
            </a:r>
            <a:fld id="{C3ADCA9D-A5A2-4BA3-AA30-7F1C17826B3F}" type="slidenum">
              <a:rPr lang="en-US"/>
              <a:pPr>
                <a:defRPr/>
              </a:pPr>
              <a:t>‹#›</a:t>
            </a:fld>
            <a:endParaRPr lang="en-US"/>
          </a:p>
        </p:txBody>
      </p:sp>
    </p:spTree>
    <p:extLst>
      <p:ext uri="{BB962C8B-B14F-4D97-AF65-F5344CB8AC3E}">
        <p14:creationId xmlns:p14="http://schemas.microsoft.com/office/powerpoint/2010/main" val="29396185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APS">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anchor="t">
            <a:noAutofit/>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7" name="Content Placeholder 2"/>
          <p:cNvSpPr>
            <a:spLocks noGrp="1"/>
          </p:cNvSpPr>
          <p:nvPr>
            <p:ph idx="1"/>
          </p:nvPr>
        </p:nvSpPr>
        <p:spPr>
          <a:xfrm>
            <a:off x="301752" y="2359152"/>
            <a:ext cx="9171432" cy="2880360"/>
          </a:xfrm>
          <a:noFill/>
          <a:ln w="9525">
            <a:noFill/>
            <a:miter lim="800000"/>
            <a:headEnd/>
            <a:tailEnd/>
          </a:ln>
          <a:effectLst/>
        </p:spPr>
        <p:txBody>
          <a:bodyPr lIns="101838" tIns="50919" rIns="101838" bIns="50919" numCol="6">
            <a:spAutoFit/>
          </a:bodyPr>
          <a:lstStyle>
            <a:lvl1pPr algn="l" defTabSz="1019056" rtl="0" eaLnBrk="1" fontAlgn="base" hangingPunct="1">
              <a:lnSpc>
                <a:spcPts val="800"/>
              </a:lnSpc>
              <a:spcBef>
                <a:spcPct val="25000"/>
              </a:spcBef>
              <a:spcAft>
                <a:spcPct val="0"/>
              </a:spcAft>
              <a:buNone/>
              <a:defRPr lang="en-US" sz="900" b="1" kern="1200" dirty="0" smtClean="0">
                <a:solidFill>
                  <a:schemeClr val="tx1"/>
                </a:solidFill>
                <a:latin typeface="Arial" pitchFamily="34" charset="0"/>
                <a:ea typeface="+mn-ea"/>
                <a:cs typeface="Arial" pitchFamily="34" charset="0"/>
              </a:defRPr>
            </a:lvl1pPr>
            <a:lvl2pPr algn="l" defTabSz="1019056" rtl="0" eaLnBrk="1" fontAlgn="base" hangingPunct="1">
              <a:lnSpc>
                <a:spcPts val="800"/>
              </a:lnSpc>
              <a:spcBef>
                <a:spcPct val="25000"/>
              </a:spcBef>
              <a:spcAft>
                <a:spcPct val="0"/>
              </a:spcAft>
              <a:buNone/>
              <a:defRPr lang="en-US" sz="900" b="0" kern="1200" dirty="0" smtClean="0">
                <a:solidFill>
                  <a:schemeClr val="tx1"/>
                </a:solidFill>
                <a:latin typeface="Arial" pitchFamily="34" charset="0"/>
                <a:ea typeface="+mn-ea"/>
                <a:cs typeface="Arial" pitchFamily="34" charset="0"/>
              </a:defRPr>
            </a:lvl2pPr>
            <a:lvl3pPr marL="1207008" algn="l" defTabSz="1019056" rtl="0" eaLnBrk="1" fontAlgn="base" hangingPunct="1">
              <a:lnSpc>
                <a:spcPts val="800"/>
              </a:lnSpc>
              <a:spcBef>
                <a:spcPct val="25000"/>
              </a:spcBef>
              <a:spcAft>
                <a:spcPct val="0"/>
              </a:spcAft>
              <a:buNone/>
              <a:defRPr lang="en-US" sz="900" b="0" kern="1200" dirty="0" smtClean="0">
                <a:solidFill>
                  <a:schemeClr val="tx1"/>
                </a:solidFill>
                <a:latin typeface="Arial" pitchFamily="34" charset="0"/>
                <a:ea typeface="+mn-ea"/>
                <a:cs typeface="Arial" pitchFamily="34" charset="0"/>
              </a:defRPr>
            </a:lvl3pPr>
            <a:lvl4pPr marL="1591056" algn="l" defTabSz="1019056" rtl="0" eaLnBrk="1" fontAlgn="base" hangingPunct="1">
              <a:lnSpc>
                <a:spcPts val="800"/>
              </a:lnSpc>
              <a:spcBef>
                <a:spcPts val="162"/>
              </a:spcBef>
              <a:spcAft>
                <a:spcPct val="0"/>
              </a:spcAft>
              <a:buNone/>
              <a:defRPr lang="en-US" sz="900" b="0" kern="1200" dirty="0" smtClean="0">
                <a:solidFill>
                  <a:schemeClr val="tx1"/>
                </a:solidFill>
                <a:latin typeface="Arial" pitchFamily="34" charset="0"/>
                <a:ea typeface="+mn-ea"/>
                <a:cs typeface="Arial" pitchFamily="34" charset="0"/>
              </a:defRPr>
            </a:lvl4pPr>
            <a:lvl5pPr marL="1975104" algn="l" defTabSz="1019056" rtl="0" eaLnBrk="1" fontAlgn="base" hangingPunct="1">
              <a:lnSpc>
                <a:spcPts val="800"/>
              </a:lnSpc>
              <a:spcBef>
                <a:spcPts val="162"/>
              </a:spcBef>
              <a:spcAft>
                <a:spcPct val="0"/>
              </a:spcAft>
              <a:buNone/>
              <a:defRPr lang="en-US" sz="900" b="0" kern="1200" dirty="0">
                <a:solidFill>
                  <a:schemeClr val="tx1"/>
                </a:solidFill>
                <a:latin typeface="Arial" pitchFamily="34" charset="0"/>
                <a:ea typeface="+mn-ea"/>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881B7AC7-04EC-4C19-88A6-505A2E2138A9}" type="datetime1">
              <a:rPr lang="en-US" smtClean="0"/>
              <a:t>3/27/2019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DRAFT</a:t>
            </a: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Page </a:t>
            </a:r>
            <a:fld id="{7850FFDE-DC3A-4B7E-9DF5-5D6AFA1B536A}" type="slidenum">
              <a:rPr lang="en-US"/>
              <a:pPr>
                <a:defRPr/>
              </a:pPr>
              <a:t>‹#›</a:t>
            </a:fld>
            <a:endParaRPr lang="en-US"/>
          </a:p>
        </p:txBody>
      </p:sp>
    </p:spTree>
    <p:extLst>
      <p:ext uri="{BB962C8B-B14F-4D97-AF65-F5344CB8AC3E}">
        <p14:creationId xmlns:p14="http://schemas.microsoft.com/office/powerpoint/2010/main" val="892861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3799232-405B-43DC-A44E-6600AB8FDEC3}" type="datetime1">
              <a:rPr lang="en-US" smtClean="0"/>
              <a:t>3/27/2019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DRAFT</a:t>
            </a: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Page </a:t>
            </a:r>
            <a:fld id="{81EB3CC5-061E-482F-8099-5A2EF90EFA0C}" type="slidenum">
              <a:rPr lang="en-US"/>
              <a:pPr>
                <a:defRPr/>
              </a:pPr>
              <a:t>‹#›</a:t>
            </a:fld>
            <a:endParaRPr lang="en-US"/>
          </a:p>
        </p:txBody>
      </p:sp>
    </p:spTree>
    <p:extLst>
      <p:ext uri="{BB962C8B-B14F-4D97-AF65-F5344CB8AC3E}">
        <p14:creationId xmlns:p14="http://schemas.microsoft.com/office/powerpoint/2010/main" val="8715542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3" name="Line 38"/>
          <p:cNvSpPr>
            <a:spLocks noChangeShapeType="1"/>
          </p:cNvSpPr>
          <p:nvPr userDrawn="1"/>
        </p:nvSpPr>
        <p:spPr bwMode="auto">
          <a:xfrm>
            <a:off x="328613" y="2286000"/>
            <a:ext cx="93726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113517" tIns="56758" rIns="113517" bIns="56758" anchor="ctr"/>
          <a:lstStyle/>
          <a:p>
            <a:endParaRPr lang="en-US"/>
          </a:p>
        </p:txBody>
      </p:sp>
      <p:sp>
        <p:nvSpPr>
          <p:cNvPr id="7" name="Content Placeholder 6"/>
          <p:cNvSpPr>
            <a:spLocks noGrp="1"/>
          </p:cNvSpPr>
          <p:nvPr>
            <p:ph sz="quarter" idx="13"/>
          </p:nvPr>
        </p:nvSpPr>
        <p:spPr>
          <a:xfrm>
            <a:off x="381000" y="2667000"/>
            <a:ext cx="9304020" cy="1656864"/>
          </a:xfrm>
          <a:noFill/>
          <a:ln w="9525">
            <a:noFill/>
            <a:miter lim="800000"/>
            <a:headEnd/>
            <a:tailEnd/>
          </a:ln>
          <a:effectLst/>
        </p:spPr>
        <p:txBody>
          <a:bodyPr lIns="0" tIns="0" rIns="0" bIns="0">
            <a:spAutoFit/>
          </a:bodyPr>
          <a:lstStyle>
            <a:lvl1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2200" b="1" kern="1200" dirty="0">
                <a:solidFill>
                  <a:srgbClr val="000000"/>
                </a:solidFill>
                <a:latin typeface="Arial" pitchFamily="34" charset="0"/>
                <a:ea typeface="+mn-ea"/>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4"/>
          </p:nvPr>
        </p:nvSpPr>
        <p:spPr/>
        <p:txBody>
          <a:bodyPr/>
          <a:lstStyle>
            <a:lvl1pPr>
              <a:defRPr/>
            </a:lvl1pPr>
          </a:lstStyle>
          <a:p>
            <a:pPr>
              <a:defRPr/>
            </a:pPr>
            <a:fld id="{AF383BF7-70D3-40E9-876B-790F382EF382}" type="datetime1">
              <a:rPr lang="en-US" smtClean="0"/>
              <a:t>3/27/2019</a:t>
            </a:fld>
            <a:endParaRPr lang="en-US" dirty="0"/>
          </a:p>
        </p:txBody>
      </p:sp>
      <p:sp>
        <p:nvSpPr>
          <p:cNvPr id="5" name="Footer Placeholder 4"/>
          <p:cNvSpPr>
            <a:spLocks noGrp="1"/>
          </p:cNvSpPr>
          <p:nvPr>
            <p:ph type="ftr" sz="quarter" idx="15"/>
          </p:nvPr>
        </p:nvSpPr>
        <p:spPr/>
        <p:txBody>
          <a:bodyPr/>
          <a:lstStyle>
            <a:lvl1pPr>
              <a:defRPr/>
            </a:lvl1pPr>
          </a:lstStyle>
          <a:p>
            <a:pPr>
              <a:defRPr/>
            </a:pPr>
            <a:r>
              <a:rPr lang="en-US" smtClean="0"/>
              <a:t>DRAFT</a:t>
            </a:r>
            <a:endParaRPr lang="en-US"/>
          </a:p>
        </p:txBody>
      </p:sp>
      <p:sp>
        <p:nvSpPr>
          <p:cNvPr id="6" name="Slide Number Placeholder 5"/>
          <p:cNvSpPr>
            <a:spLocks noGrp="1"/>
          </p:cNvSpPr>
          <p:nvPr>
            <p:ph type="sldNum" sz="quarter" idx="16"/>
          </p:nvPr>
        </p:nvSpPr>
        <p:spPr/>
        <p:txBody>
          <a:bodyPr/>
          <a:lstStyle>
            <a:lvl1pPr>
              <a:defRPr/>
            </a:lvl1pPr>
          </a:lstStyle>
          <a:p>
            <a:pPr>
              <a:defRPr/>
            </a:pPr>
            <a:r>
              <a:rPr lang="en-US"/>
              <a:t>Page </a:t>
            </a:r>
            <a:fld id="{27E38EF9-920C-4788-BFE7-5269426D2CAC}" type="slidenum">
              <a:rPr lang="en-US"/>
              <a:pPr>
                <a:defRPr/>
              </a:pPr>
              <a:t>‹#›</a:t>
            </a:fld>
            <a:endParaRPr lang="en-US"/>
          </a:p>
        </p:txBody>
      </p:sp>
    </p:spTree>
    <p:extLst>
      <p:ext uri="{BB962C8B-B14F-4D97-AF65-F5344CB8AC3E}">
        <p14:creationId xmlns:p14="http://schemas.microsoft.com/office/powerpoint/2010/main" val="2349267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7277948-1C71-49C6-8ED0-66255419ACD5}" type="datetime1">
              <a:rPr lang="en-US" smtClean="0"/>
              <a:t>3/27/2019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DRAFT</a:t>
            </a: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Page </a:t>
            </a:r>
            <a:fld id="{9A72433B-591C-49EF-9E92-350B469F4CE2}" type="slidenum">
              <a:rPr lang="en-US"/>
              <a:pPr>
                <a:defRPr/>
              </a:pPr>
              <a:t>‹#›</a:t>
            </a:fld>
            <a:endParaRPr lang="en-US"/>
          </a:p>
        </p:txBody>
      </p:sp>
    </p:spTree>
    <p:extLst>
      <p:ext uri="{BB962C8B-B14F-4D97-AF65-F5344CB8AC3E}">
        <p14:creationId xmlns:p14="http://schemas.microsoft.com/office/powerpoint/2010/main" val="28777285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COPYRIGHT">
    <p:spTree>
      <p:nvGrpSpPr>
        <p:cNvPr id="1" name=""/>
        <p:cNvGrpSpPr/>
        <p:nvPr/>
      </p:nvGrpSpPr>
      <p:grpSpPr>
        <a:xfrm>
          <a:off x="0" y="0"/>
          <a:ext cx="0" cy="0"/>
          <a:chOff x="0" y="0"/>
          <a:chExt cx="0" cy="0"/>
        </a:xfrm>
      </p:grpSpPr>
      <p:sp>
        <p:nvSpPr>
          <p:cNvPr id="3" name="Line 38"/>
          <p:cNvSpPr>
            <a:spLocks noChangeShapeType="1"/>
          </p:cNvSpPr>
          <p:nvPr userDrawn="1"/>
        </p:nvSpPr>
        <p:spPr bwMode="auto">
          <a:xfrm>
            <a:off x="328613" y="2286000"/>
            <a:ext cx="93726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113517" tIns="56758" rIns="113517" bIns="56758" anchor="ctr"/>
          <a:lstStyle/>
          <a:p>
            <a:endParaRPr lang="en-US"/>
          </a:p>
        </p:txBody>
      </p:sp>
      <p:sp>
        <p:nvSpPr>
          <p:cNvPr id="7" name="Content Placeholder 6"/>
          <p:cNvSpPr>
            <a:spLocks noGrp="1"/>
          </p:cNvSpPr>
          <p:nvPr>
            <p:ph sz="quarter" idx="13"/>
          </p:nvPr>
        </p:nvSpPr>
        <p:spPr>
          <a:xfrm>
            <a:off x="381000" y="2667000"/>
            <a:ext cx="9304020" cy="1656864"/>
          </a:xfrm>
          <a:noFill/>
          <a:ln w="9525">
            <a:noFill/>
            <a:miter lim="800000"/>
            <a:headEnd/>
            <a:tailEnd/>
          </a:ln>
          <a:effectLst/>
        </p:spPr>
        <p:txBody>
          <a:bodyPr lIns="0" tIns="0" rIns="0" bIns="0">
            <a:spAutoFit/>
          </a:bodyPr>
          <a:lstStyle>
            <a:lvl1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2200" b="1" kern="1200" dirty="0">
                <a:solidFill>
                  <a:srgbClr val="000000"/>
                </a:solidFill>
                <a:latin typeface="Arial" pitchFamily="34" charset="0"/>
                <a:ea typeface="+mn-ea"/>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4"/>
          </p:nvPr>
        </p:nvSpPr>
        <p:spPr/>
        <p:txBody>
          <a:bodyPr/>
          <a:lstStyle>
            <a:lvl1pPr>
              <a:defRPr/>
            </a:lvl1pPr>
          </a:lstStyle>
          <a:p>
            <a:pPr>
              <a:defRPr/>
            </a:pPr>
            <a:fld id="{F4895780-FF91-4314-9432-549F945F28B0}" type="datetime1">
              <a:rPr lang="en-US" smtClean="0"/>
              <a:t>3/27/2019</a:t>
            </a:fld>
            <a:endParaRPr lang="en-US" dirty="0"/>
          </a:p>
        </p:txBody>
      </p:sp>
      <p:sp>
        <p:nvSpPr>
          <p:cNvPr id="5" name="Footer Placeholder 4"/>
          <p:cNvSpPr>
            <a:spLocks noGrp="1"/>
          </p:cNvSpPr>
          <p:nvPr>
            <p:ph type="ftr" sz="quarter" idx="15"/>
          </p:nvPr>
        </p:nvSpPr>
        <p:spPr/>
        <p:txBody>
          <a:bodyPr/>
          <a:lstStyle>
            <a:lvl1pPr>
              <a:defRPr/>
            </a:lvl1pPr>
          </a:lstStyle>
          <a:p>
            <a:pPr>
              <a:defRPr/>
            </a:pPr>
            <a:r>
              <a:rPr lang="en-US" smtClean="0"/>
              <a:t>DRAFT</a:t>
            </a:r>
            <a:endParaRPr lang="en-US"/>
          </a:p>
        </p:txBody>
      </p:sp>
      <p:sp>
        <p:nvSpPr>
          <p:cNvPr id="6" name="Slide Number Placeholder 5"/>
          <p:cNvSpPr>
            <a:spLocks noGrp="1"/>
          </p:cNvSpPr>
          <p:nvPr>
            <p:ph type="sldNum" sz="quarter" idx="16"/>
          </p:nvPr>
        </p:nvSpPr>
        <p:spPr/>
        <p:txBody>
          <a:bodyPr/>
          <a:lstStyle>
            <a:lvl1pPr>
              <a:defRPr/>
            </a:lvl1pPr>
          </a:lstStyle>
          <a:p>
            <a:pPr>
              <a:defRPr/>
            </a:pPr>
            <a:r>
              <a:rPr lang="en-US"/>
              <a:t>Page </a:t>
            </a:r>
            <a:fld id="{27E38EF9-920C-4788-BFE7-5269426D2CAC}" type="slidenum">
              <a:rPr lang="en-US"/>
              <a:pPr>
                <a:defRPr/>
              </a:pPr>
              <a:t>‹#›</a:t>
            </a:fld>
            <a:endParaRPr lang="en-US"/>
          </a:p>
        </p:txBody>
      </p:sp>
    </p:spTree>
    <p:extLst>
      <p:ext uri="{BB962C8B-B14F-4D97-AF65-F5344CB8AC3E}">
        <p14:creationId xmlns:p14="http://schemas.microsoft.com/office/powerpoint/2010/main" val="2349267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3BD3C09-2DB9-4566-A316-512B32AD8803}" type="datetime1">
              <a:rPr lang="en-US" smtClean="0"/>
              <a:t>3/27/2019</a:t>
            </a:fld>
            <a:endParaRPr lang="en-US" dirty="0"/>
          </a:p>
        </p:txBody>
      </p:sp>
      <p:sp>
        <p:nvSpPr>
          <p:cNvPr id="3" name="Footer Placeholder 2"/>
          <p:cNvSpPr>
            <a:spLocks noGrp="1"/>
          </p:cNvSpPr>
          <p:nvPr>
            <p:ph type="ftr" sz="quarter" idx="11"/>
          </p:nvPr>
        </p:nvSpPr>
        <p:spPr/>
        <p:txBody>
          <a:bodyPr/>
          <a:lstStyle/>
          <a:p>
            <a:pPr>
              <a:defRPr/>
            </a:pPr>
            <a:r>
              <a:rPr lang="en-US" smtClean="0"/>
              <a:t>DRAFT</a:t>
            </a:r>
            <a:endParaRPr lang="en-US" dirty="0"/>
          </a:p>
        </p:txBody>
      </p:sp>
      <p:sp>
        <p:nvSpPr>
          <p:cNvPr id="4" name="Slide Number Placeholder 3"/>
          <p:cNvSpPr>
            <a:spLocks noGrp="1"/>
          </p:cNvSpPr>
          <p:nvPr>
            <p:ph type="sldNum" sz="quarter" idx="12"/>
          </p:nvPr>
        </p:nvSpPr>
        <p:spPr/>
        <p:txBody>
          <a:bodyPr/>
          <a:lstStyle/>
          <a:p>
            <a:pPr>
              <a:defRPr/>
            </a:pPr>
            <a:fld id="{EFD340E7-921A-42E4-ACEF-360354A302BB}" type="slidenum">
              <a:rPr lang="en-US" smtClean="0"/>
              <a:pPr>
                <a:defRPr/>
              </a:pPr>
              <a:t>‹#›</a:t>
            </a:fld>
            <a:endParaRPr lang="en-US" dirty="0"/>
          </a:p>
        </p:txBody>
      </p:sp>
    </p:spTree>
    <p:extLst>
      <p:ext uri="{BB962C8B-B14F-4D97-AF65-F5344CB8AC3E}">
        <p14:creationId xmlns:p14="http://schemas.microsoft.com/office/powerpoint/2010/main" val="31141606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22020" y="1057910"/>
            <a:ext cx="8801100" cy="103632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22020" y="2374900"/>
            <a:ext cx="4316730" cy="4490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06390" y="2374900"/>
            <a:ext cx="4316730" cy="4490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922020" y="7254240"/>
            <a:ext cx="2095500" cy="345440"/>
          </a:xfrm>
        </p:spPr>
        <p:txBody>
          <a:bodyPr/>
          <a:lstStyle>
            <a:lvl1pPr>
              <a:defRPr/>
            </a:lvl1pPr>
          </a:lstStyle>
          <a:p>
            <a:pPr>
              <a:defRPr/>
            </a:pPr>
            <a:fld id="{F16077A9-1C31-4FAA-9534-DFA2E997DD46}" type="datetime1">
              <a:rPr lang="en-US" smtClean="0"/>
              <a:t>3/27/2019</a:t>
            </a:fld>
            <a:endParaRPr lang="en-US" dirty="0"/>
          </a:p>
        </p:txBody>
      </p:sp>
      <p:sp>
        <p:nvSpPr>
          <p:cNvPr id="6" name="Footer Placeholder 5"/>
          <p:cNvSpPr>
            <a:spLocks noGrp="1"/>
          </p:cNvSpPr>
          <p:nvPr>
            <p:ph type="ftr" sz="quarter" idx="11"/>
          </p:nvPr>
        </p:nvSpPr>
        <p:spPr>
          <a:xfrm>
            <a:off x="3771900" y="7254240"/>
            <a:ext cx="2430780" cy="345440"/>
          </a:xfrm>
        </p:spPr>
        <p:txBody>
          <a:bodyPr/>
          <a:lstStyle>
            <a:lvl1pPr>
              <a:defRPr/>
            </a:lvl1pPr>
          </a:lstStyle>
          <a:p>
            <a:pPr>
              <a:defRPr/>
            </a:pPr>
            <a:r>
              <a:rPr lang="en-US" smtClean="0"/>
              <a:t>DRAFT</a:t>
            </a:r>
            <a:endParaRPr lang="en-US" dirty="0"/>
          </a:p>
        </p:txBody>
      </p:sp>
      <p:sp>
        <p:nvSpPr>
          <p:cNvPr id="7" name="Slide Number Placeholder 6"/>
          <p:cNvSpPr>
            <a:spLocks noGrp="1"/>
          </p:cNvSpPr>
          <p:nvPr>
            <p:ph type="sldNum" sz="quarter" idx="12"/>
          </p:nvPr>
        </p:nvSpPr>
        <p:spPr>
          <a:xfrm>
            <a:off x="9136380" y="7254240"/>
            <a:ext cx="586740" cy="345440"/>
          </a:xfrm>
        </p:spPr>
        <p:txBody>
          <a:bodyPr/>
          <a:lstStyle>
            <a:lvl1pPr>
              <a:defRPr/>
            </a:lvl1pPr>
          </a:lstStyle>
          <a:p>
            <a:pPr>
              <a:defRPr/>
            </a:pPr>
            <a:fld id="{9032B0D1-E7B1-4839-B91D-A2CCD243D268}" type="slidenum">
              <a:rPr lang="en-US"/>
              <a:pPr>
                <a:defRPr/>
              </a:pPr>
              <a:t>‹#›</a:t>
            </a:fld>
            <a:endParaRPr lang="en-US" dirty="0"/>
          </a:p>
        </p:txBody>
      </p:sp>
    </p:spTree>
    <p:extLst>
      <p:ext uri="{BB962C8B-B14F-4D97-AF65-F5344CB8AC3E}">
        <p14:creationId xmlns:p14="http://schemas.microsoft.com/office/powerpoint/2010/main" val="30020780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754380" y="690880"/>
            <a:ext cx="8549640" cy="12954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754380" y="2245360"/>
            <a:ext cx="8549640" cy="466344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fld id="{2AADE333-6A9D-4162-AD4F-48896D171704}" type="datetime1">
              <a:rPr lang="en-US" smtClean="0"/>
              <a:t>3/27/2019</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DRAFT</a:t>
            </a: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06A2B265-8336-4C69-BC1E-96C03CF88C5A}" type="slidenum">
              <a:rPr lang="en-US"/>
              <a:pPr>
                <a:defRPr/>
              </a:pPr>
              <a:t>‹#›</a:t>
            </a:fld>
            <a:endParaRPr lang="en-US" dirty="0"/>
          </a:p>
        </p:txBody>
      </p:sp>
    </p:spTree>
    <p:extLst>
      <p:ext uri="{BB962C8B-B14F-4D97-AF65-F5344CB8AC3E}">
        <p14:creationId xmlns:p14="http://schemas.microsoft.com/office/powerpoint/2010/main" val="1083287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userDrawn="1"/>
        </p:nvCxnSpPr>
        <p:spPr>
          <a:xfrm>
            <a:off x="338138" y="3173413"/>
            <a:ext cx="9372600"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sp>
        <p:nvSpPr>
          <p:cNvPr id="5" name="TextBox 12"/>
          <p:cNvSpPr txBox="1">
            <a:spLocks noChangeArrowheads="1"/>
          </p:cNvSpPr>
          <p:nvPr userDrawn="1"/>
        </p:nvSpPr>
        <p:spPr bwMode="auto">
          <a:xfrm>
            <a:off x="328613" y="6648450"/>
            <a:ext cx="93726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defTabSz="1017588" fontAlgn="base">
              <a:spcBef>
                <a:spcPct val="0"/>
              </a:spcBef>
              <a:spcAft>
                <a:spcPct val="0"/>
              </a:spcAft>
              <a:defRPr sz="2000">
                <a:solidFill>
                  <a:schemeClr val="tx1"/>
                </a:solidFill>
                <a:latin typeface="Arial" charset="0"/>
              </a:defRPr>
            </a:lvl6pPr>
            <a:lvl7pPr marL="2971800" indent="-228600" defTabSz="1017588" fontAlgn="base">
              <a:spcBef>
                <a:spcPct val="0"/>
              </a:spcBef>
              <a:spcAft>
                <a:spcPct val="0"/>
              </a:spcAft>
              <a:defRPr sz="2000">
                <a:solidFill>
                  <a:schemeClr val="tx1"/>
                </a:solidFill>
                <a:latin typeface="Arial" charset="0"/>
              </a:defRPr>
            </a:lvl7pPr>
            <a:lvl8pPr marL="3429000" indent="-228600" defTabSz="1017588" fontAlgn="base">
              <a:spcBef>
                <a:spcPct val="0"/>
              </a:spcBef>
              <a:spcAft>
                <a:spcPct val="0"/>
              </a:spcAft>
              <a:defRPr sz="2000">
                <a:solidFill>
                  <a:schemeClr val="tx1"/>
                </a:solidFill>
                <a:latin typeface="Arial" charset="0"/>
              </a:defRPr>
            </a:lvl8pPr>
            <a:lvl9pPr marL="3886200" indent="-228600" defTabSz="1017588" fontAlgn="base">
              <a:spcBef>
                <a:spcPct val="0"/>
              </a:spcBef>
              <a:spcAft>
                <a:spcPct val="0"/>
              </a:spcAft>
              <a:defRPr sz="2000">
                <a:solidFill>
                  <a:schemeClr val="tx1"/>
                </a:solidFill>
                <a:latin typeface="Arial" charset="0"/>
              </a:defRPr>
            </a:lvl9pPr>
          </a:lstStyle>
          <a:p>
            <a:pPr algn="ctr">
              <a:defRPr/>
            </a:pPr>
            <a:r>
              <a:rPr lang="en-US" altLang="en-US" sz="1700" b="1" smtClean="0">
                <a:solidFill>
                  <a:srgbClr val="000000"/>
                </a:solidFill>
                <a:cs typeface="Arial" charset="0"/>
              </a:rPr>
              <a:t>THIS PRELIMINARY WORK OF GAO IS SUBJECT TO REVISION AND SHOULD NOT BE REPRODUCED OR DISTRIBUTED. SOME GRAPHICS MAY BE ENTITLED TO COPYRIGHT. </a:t>
            </a:r>
          </a:p>
        </p:txBody>
      </p:sp>
      <p:cxnSp>
        <p:nvCxnSpPr>
          <p:cNvPr id="6" name="Straight Connector 5"/>
          <p:cNvCxnSpPr/>
          <p:nvPr userDrawn="1"/>
        </p:nvCxnSpPr>
        <p:spPr>
          <a:xfrm>
            <a:off x="328613" y="6565900"/>
            <a:ext cx="9372600"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338328" y="1188720"/>
            <a:ext cx="9372600" cy="1837944"/>
          </a:xfrm>
        </p:spPr>
        <p:txBody>
          <a:bodyPr>
            <a:normAutofit/>
          </a:bodyPr>
          <a:lstStyle>
            <a:lvl1pPr algn="ctr">
              <a:defRPr sz="4500"/>
            </a:lvl1pPr>
          </a:lstStyle>
          <a:p>
            <a:r>
              <a:rPr lang="en-US" dirty="0" smtClean="0"/>
              <a:t>Click to edit Master title style</a:t>
            </a:r>
            <a:endParaRPr lang="en-US" dirty="0"/>
          </a:p>
        </p:txBody>
      </p:sp>
      <p:sp>
        <p:nvSpPr>
          <p:cNvPr id="3" name="Subtitle 2"/>
          <p:cNvSpPr>
            <a:spLocks noGrp="1"/>
          </p:cNvSpPr>
          <p:nvPr>
            <p:ph type="subTitle" idx="1"/>
          </p:nvPr>
        </p:nvSpPr>
        <p:spPr>
          <a:xfrm>
            <a:off x="338328" y="3364992"/>
            <a:ext cx="9372600" cy="2980944"/>
          </a:xfrm>
        </p:spPr>
        <p:txBody>
          <a:bodyPr anchor="ctr">
            <a:normAutofit/>
          </a:bodyPr>
          <a:lstStyle>
            <a:lvl1pPr marL="0" indent="0" algn="ctr">
              <a:buNone/>
              <a:defRPr sz="3100" b="1">
                <a:solidFill>
                  <a:srgbClr val="000000"/>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dirty="0" smtClean="0"/>
              <a:t>Click to edit Master subtitle style</a:t>
            </a:r>
            <a:endParaRPr lang="en-US" dirty="0"/>
          </a:p>
        </p:txBody>
      </p:sp>
      <p:sp>
        <p:nvSpPr>
          <p:cNvPr id="7" name="Date Placeholder 3"/>
          <p:cNvSpPr>
            <a:spLocks noGrp="1"/>
          </p:cNvSpPr>
          <p:nvPr>
            <p:ph type="dt" sz="half" idx="10"/>
          </p:nvPr>
        </p:nvSpPr>
        <p:spPr/>
        <p:txBody>
          <a:bodyPr/>
          <a:lstStyle>
            <a:lvl1pPr>
              <a:defRPr/>
            </a:lvl1pPr>
          </a:lstStyle>
          <a:p>
            <a:pPr>
              <a:defRPr/>
            </a:pPr>
            <a:fld id="{832C6F7A-7615-4EB3-8FDC-B800A0A0BC83}" type="datetime1">
              <a:rPr lang="en-US" smtClean="0"/>
              <a:t>3/27/2019</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DRAFT</a:t>
            </a:r>
            <a:endParaRPr lang="en-US"/>
          </a:p>
        </p:txBody>
      </p:sp>
      <p:sp>
        <p:nvSpPr>
          <p:cNvPr id="9" name="Slide Number Placeholder 5"/>
          <p:cNvSpPr>
            <a:spLocks noGrp="1"/>
          </p:cNvSpPr>
          <p:nvPr>
            <p:ph type="sldNum" sz="quarter" idx="12"/>
          </p:nvPr>
        </p:nvSpPr>
        <p:spPr/>
        <p:txBody>
          <a:bodyPr/>
          <a:lstStyle>
            <a:lvl1pPr>
              <a:defRPr/>
            </a:lvl1pPr>
          </a:lstStyle>
          <a:p>
            <a:pPr>
              <a:defRPr/>
            </a:pPr>
            <a:r>
              <a:rPr lang="en-US"/>
              <a:t>Page </a:t>
            </a:r>
            <a:fld id="{0F5E3A26-FA29-49AA-B449-B0837A201CD9}" type="slidenum">
              <a:rPr lang="en-US"/>
              <a:pPr>
                <a:defRPr/>
              </a:pPr>
              <a:t>‹#›</a:t>
            </a:fld>
            <a:endParaRPr lang="en-US"/>
          </a:p>
        </p:txBody>
      </p:sp>
    </p:spTree>
    <p:extLst>
      <p:ext uri="{BB962C8B-B14F-4D97-AF65-F5344CB8AC3E}">
        <p14:creationId xmlns:p14="http://schemas.microsoft.com/office/powerpoint/2010/main" val="26998267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Line 38"/>
          <p:cNvSpPr>
            <a:spLocks noChangeShapeType="1"/>
          </p:cNvSpPr>
          <p:nvPr userDrawn="1"/>
        </p:nvSpPr>
        <p:spPr bwMode="auto">
          <a:xfrm>
            <a:off x="331788" y="2289175"/>
            <a:ext cx="937260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lIns="101882" tIns="50941" rIns="101882" bIns="50941" anchor="ctr"/>
          <a:lstStyle/>
          <a:p>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marL="1971675" indent="-252413" algn="l" rtl="0" eaLnBrk="1" fontAlgn="base" hangingPunct="1">
              <a:lnSpc>
                <a:spcPct val="85000"/>
              </a:lnSpc>
              <a:spcBef>
                <a:spcPct val="15000"/>
              </a:spcBef>
              <a:spcAft>
                <a:spcPct val="0"/>
              </a:spcAft>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F510398F-FE2A-4131-B8FC-8B41392915B5}" type="datetime1">
              <a:rPr lang="en-US" smtClean="0"/>
              <a:t>3/27/2019</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DRAFT</a:t>
            </a:r>
            <a:endParaRPr lang="en-US"/>
          </a:p>
        </p:txBody>
      </p:sp>
      <p:sp>
        <p:nvSpPr>
          <p:cNvPr id="7" name="Slide Number Placeholder 5"/>
          <p:cNvSpPr>
            <a:spLocks noGrp="1"/>
          </p:cNvSpPr>
          <p:nvPr>
            <p:ph type="sldNum" sz="quarter" idx="12"/>
          </p:nvPr>
        </p:nvSpPr>
        <p:spPr/>
        <p:txBody>
          <a:bodyPr/>
          <a:lstStyle>
            <a:lvl1pPr>
              <a:defRPr/>
            </a:lvl1pPr>
          </a:lstStyle>
          <a:p>
            <a:pPr>
              <a:defRPr/>
            </a:pPr>
            <a:r>
              <a:rPr lang="en-US"/>
              <a:t>Page </a:t>
            </a:r>
            <a:fld id="{DC8FF33C-EF11-4318-98A6-93A920E9F3FC}" type="slidenum">
              <a:rPr lang="en-US"/>
              <a:pPr>
                <a:defRPr/>
              </a:pPr>
              <a:t>‹#›</a:t>
            </a:fld>
            <a:endParaRPr lang="en-US"/>
          </a:p>
        </p:txBody>
      </p:sp>
    </p:spTree>
    <p:extLst>
      <p:ext uri="{BB962C8B-B14F-4D97-AF65-F5344CB8AC3E}">
        <p14:creationId xmlns:p14="http://schemas.microsoft.com/office/powerpoint/2010/main" val="38073380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8FB453A-C44C-46A1-B06B-2148B3DD3861}" type="datetime1">
              <a:rPr lang="en-US" smtClean="0"/>
              <a:t>3/27/2019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DRAFT</a:t>
            </a: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Page </a:t>
            </a:r>
            <a:fld id="{49B77F17-8F60-4F91-A1CB-0D2E8FC6E035}" type="slidenum">
              <a:rPr lang="en-US"/>
              <a:pPr>
                <a:defRPr/>
              </a:pPr>
              <a:t>‹#›</a:t>
            </a:fld>
            <a:endParaRPr lang="en-US"/>
          </a:p>
        </p:txBody>
      </p:sp>
    </p:spTree>
    <p:extLst>
      <p:ext uri="{BB962C8B-B14F-4D97-AF65-F5344CB8AC3E}">
        <p14:creationId xmlns:p14="http://schemas.microsoft.com/office/powerpoint/2010/main" val="3056119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752" y="2212848"/>
            <a:ext cx="4645152" cy="4736592"/>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113020" y="2212848"/>
            <a:ext cx="4645152" cy="4736592"/>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5C40BEE3-A81A-4E4D-88D3-F946074114F9}" type="datetime1">
              <a:rPr lang="en-US" smtClean="0"/>
              <a:t>3/27/2019</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DRAFT</a:t>
            </a:r>
            <a:endParaRPr lang="en-US"/>
          </a:p>
        </p:txBody>
      </p:sp>
      <p:sp>
        <p:nvSpPr>
          <p:cNvPr id="7" name="Slide Number Placeholder 5"/>
          <p:cNvSpPr>
            <a:spLocks noGrp="1"/>
          </p:cNvSpPr>
          <p:nvPr>
            <p:ph type="sldNum" sz="quarter" idx="12"/>
          </p:nvPr>
        </p:nvSpPr>
        <p:spPr/>
        <p:txBody>
          <a:bodyPr/>
          <a:lstStyle>
            <a:lvl1pPr>
              <a:defRPr/>
            </a:lvl1pPr>
          </a:lstStyle>
          <a:p>
            <a:pPr>
              <a:defRPr/>
            </a:pPr>
            <a:r>
              <a:rPr lang="en-US"/>
              <a:t>Page </a:t>
            </a:r>
            <a:fld id="{C81BBCD4-184A-40BB-ADB4-DED6A4F84CA7}" type="slidenum">
              <a:rPr lang="en-US"/>
              <a:pPr>
                <a:defRPr/>
              </a:pPr>
              <a:t>‹#›</a:t>
            </a:fld>
            <a:endParaRPr lang="en-US"/>
          </a:p>
        </p:txBody>
      </p:sp>
    </p:spTree>
    <p:extLst>
      <p:ext uri="{BB962C8B-B14F-4D97-AF65-F5344CB8AC3E}">
        <p14:creationId xmlns:p14="http://schemas.microsoft.com/office/powerpoint/2010/main" val="2235459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752" y="2212848"/>
            <a:ext cx="4645152" cy="4736592"/>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13020" y="2212848"/>
            <a:ext cx="4645152" cy="4736592"/>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E9D5DE4A-8408-4BA0-936B-2C21F3A43AD9}" type="datetime1">
              <a:rPr lang="en-US" smtClean="0"/>
              <a:t>3/27/2019</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DRAFT</a:t>
            </a:r>
            <a:endParaRPr lang="en-US"/>
          </a:p>
        </p:txBody>
      </p:sp>
      <p:sp>
        <p:nvSpPr>
          <p:cNvPr id="7" name="Slide Number Placeholder 5"/>
          <p:cNvSpPr>
            <a:spLocks noGrp="1"/>
          </p:cNvSpPr>
          <p:nvPr>
            <p:ph type="sldNum" sz="quarter" idx="12"/>
          </p:nvPr>
        </p:nvSpPr>
        <p:spPr/>
        <p:txBody>
          <a:bodyPr/>
          <a:lstStyle>
            <a:lvl1pPr>
              <a:defRPr/>
            </a:lvl1pPr>
          </a:lstStyle>
          <a:p>
            <a:pPr>
              <a:defRPr/>
            </a:pPr>
            <a:r>
              <a:rPr lang="en-US"/>
              <a:t>Page </a:t>
            </a:r>
            <a:fld id="{619499B9-2D52-4DAF-B07B-F413AC0B00DD}" type="slidenum">
              <a:rPr lang="en-US"/>
              <a:pPr>
                <a:defRPr/>
              </a:pPr>
              <a:t>‹#›</a:t>
            </a:fld>
            <a:endParaRPr lang="en-US"/>
          </a:p>
        </p:txBody>
      </p:sp>
    </p:spTree>
    <p:extLst>
      <p:ext uri="{BB962C8B-B14F-4D97-AF65-F5344CB8AC3E}">
        <p14:creationId xmlns:p14="http://schemas.microsoft.com/office/powerpoint/2010/main" val="41398982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359152"/>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dirty="0" smtClean="0"/>
              <a:t>Click to edit Master text styles</a:t>
            </a:r>
          </a:p>
        </p:txBody>
      </p:sp>
      <p:sp>
        <p:nvSpPr>
          <p:cNvPr id="4" name="Content Placeholder 3"/>
          <p:cNvSpPr>
            <a:spLocks noGrp="1"/>
          </p:cNvSpPr>
          <p:nvPr>
            <p:ph sz="half" idx="2"/>
          </p:nvPr>
        </p:nvSpPr>
        <p:spPr>
          <a:xfrm>
            <a:off x="502920" y="3127248"/>
            <a:ext cx="4444207" cy="382219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109528" y="2359152"/>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dirty="0" smtClean="0"/>
              <a:t>Click to edit Master text styles</a:t>
            </a:r>
          </a:p>
        </p:txBody>
      </p:sp>
      <p:sp>
        <p:nvSpPr>
          <p:cNvPr id="6" name="Content Placeholder 5"/>
          <p:cNvSpPr>
            <a:spLocks noGrp="1"/>
          </p:cNvSpPr>
          <p:nvPr>
            <p:ph sz="quarter" idx="4"/>
          </p:nvPr>
        </p:nvSpPr>
        <p:spPr>
          <a:xfrm>
            <a:off x="5109528" y="3127248"/>
            <a:ext cx="4445953" cy="382219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F9D64AD6-C2E2-4EE7-8ED3-64EE9ACFFDF3}" type="datetime1">
              <a:rPr lang="en-US" smtClean="0"/>
              <a:t>3/27/2019</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DRAFT</a:t>
            </a:r>
            <a:endParaRPr lang="en-US"/>
          </a:p>
        </p:txBody>
      </p:sp>
      <p:sp>
        <p:nvSpPr>
          <p:cNvPr id="9" name="Slide Number Placeholder 5"/>
          <p:cNvSpPr>
            <a:spLocks noGrp="1"/>
          </p:cNvSpPr>
          <p:nvPr>
            <p:ph type="sldNum" sz="quarter" idx="12"/>
          </p:nvPr>
        </p:nvSpPr>
        <p:spPr/>
        <p:txBody>
          <a:bodyPr/>
          <a:lstStyle>
            <a:lvl1pPr>
              <a:defRPr/>
            </a:lvl1pPr>
          </a:lstStyle>
          <a:p>
            <a:pPr>
              <a:defRPr/>
            </a:pPr>
            <a:r>
              <a:rPr lang="en-US"/>
              <a:t>Page </a:t>
            </a:r>
            <a:fld id="{E3ACDDA4-E92A-446F-9AAE-B814EFA267CE}" type="slidenum">
              <a:rPr lang="en-US"/>
              <a:pPr>
                <a:defRPr/>
              </a:pPr>
              <a:t>‹#›</a:t>
            </a:fld>
            <a:endParaRPr lang="en-US"/>
          </a:p>
        </p:txBody>
      </p:sp>
    </p:spTree>
    <p:extLst>
      <p:ext uri="{BB962C8B-B14F-4D97-AF65-F5344CB8AC3E}">
        <p14:creationId xmlns:p14="http://schemas.microsoft.com/office/powerpoint/2010/main" val="3394990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B5A3CAF-B961-413C-A885-822F3B47B6DB}" type="datetime1">
              <a:rPr lang="en-US" smtClean="0"/>
              <a:t>3/27/2019</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DRAFT</a:t>
            </a:r>
            <a:endParaRPr lang="en-US"/>
          </a:p>
        </p:txBody>
      </p:sp>
      <p:sp>
        <p:nvSpPr>
          <p:cNvPr id="5" name="Slide Number Placeholder 5"/>
          <p:cNvSpPr>
            <a:spLocks noGrp="1"/>
          </p:cNvSpPr>
          <p:nvPr>
            <p:ph type="sldNum" sz="quarter" idx="12"/>
          </p:nvPr>
        </p:nvSpPr>
        <p:spPr/>
        <p:txBody>
          <a:bodyPr/>
          <a:lstStyle>
            <a:lvl1pPr>
              <a:defRPr/>
            </a:lvl1pPr>
          </a:lstStyle>
          <a:p>
            <a:pPr>
              <a:defRPr/>
            </a:pPr>
            <a:r>
              <a:rPr lang="en-US"/>
              <a:t>Page </a:t>
            </a:r>
            <a:fld id="{C425140E-EF54-4716-B189-4EDFAF718095}" type="slidenum">
              <a:rPr lang="en-US"/>
              <a:pPr>
                <a:defRPr/>
              </a:pPr>
              <a:t>‹#›</a:t>
            </a:fld>
            <a:endParaRPr lang="en-US"/>
          </a:p>
        </p:txBody>
      </p:sp>
    </p:spTree>
    <p:extLst>
      <p:ext uri="{BB962C8B-B14F-4D97-AF65-F5344CB8AC3E}">
        <p14:creationId xmlns:p14="http://schemas.microsoft.com/office/powerpoint/2010/main" val="25828255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p:cNvSpPr txBox="1">
            <a:spLocks/>
          </p:cNvSpPr>
          <p:nvPr userDrawn="1"/>
        </p:nvSpPr>
        <p:spPr bwMode="auto">
          <a:xfrm>
            <a:off x="338138" y="7259638"/>
            <a:ext cx="205740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defTabSz="1017588" fontAlgn="base">
              <a:spcBef>
                <a:spcPct val="0"/>
              </a:spcBef>
              <a:spcAft>
                <a:spcPct val="0"/>
              </a:spcAft>
              <a:defRPr sz="2000">
                <a:solidFill>
                  <a:schemeClr val="tx1"/>
                </a:solidFill>
                <a:latin typeface="Arial" charset="0"/>
              </a:defRPr>
            </a:lvl6pPr>
            <a:lvl7pPr marL="2971800" indent="-228600" defTabSz="1017588" fontAlgn="base">
              <a:spcBef>
                <a:spcPct val="0"/>
              </a:spcBef>
              <a:spcAft>
                <a:spcPct val="0"/>
              </a:spcAft>
              <a:defRPr sz="2000">
                <a:solidFill>
                  <a:schemeClr val="tx1"/>
                </a:solidFill>
                <a:latin typeface="Arial" charset="0"/>
              </a:defRPr>
            </a:lvl7pPr>
            <a:lvl8pPr marL="3429000" indent="-228600" defTabSz="1017588" fontAlgn="base">
              <a:spcBef>
                <a:spcPct val="0"/>
              </a:spcBef>
              <a:spcAft>
                <a:spcPct val="0"/>
              </a:spcAft>
              <a:defRPr sz="2000">
                <a:solidFill>
                  <a:schemeClr val="tx1"/>
                </a:solidFill>
                <a:latin typeface="Arial" charset="0"/>
              </a:defRPr>
            </a:lvl8pPr>
            <a:lvl9pPr marL="3886200" indent="-228600" defTabSz="1017588" fontAlgn="base">
              <a:spcBef>
                <a:spcPct val="0"/>
              </a:spcBef>
              <a:spcAft>
                <a:spcPct val="0"/>
              </a:spcAft>
              <a:defRPr sz="2000">
                <a:solidFill>
                  <a:schemeClr val="tx1"/>
                </a:solidFill>
                <a:latin typeface="Arial" charset="0"/>
              </a:defRPr>
            </a:lvl9pPr>
          </a:lstStyle>
          <a:p>
            <a:pPr>
              <a:defRPr/>
            </a:pPr>
            <a:fld id="{B1402F26-BAF4-4404-A701-5467CB60F8D8}" type="datetime1">
              <a:rPr lang="en-US" altLang="en-US" sz="1600" smtClean="0">
                <a:cs typeface="Arial" charset="0"/>
              </a:rPr>
              <a:pPr>
                <a:defRPr/>
              </a:pPr>
              <a:t>3/27/2019</a:t>
            </a:fld>
            <a:endParaRPr lang="en-US" altLang="en-US" sz="1600" smtClean="0">
              <a:cs typeface="Arial" charset="0"/>
            </a:endParaRPr>
          </a:p>
        </p:txBody>
      </p:sp>
      <p:sp>
        <p:nvSpPr>
          <p:cNvPr id="7" name="Slide Number Placeholder 5"/>
          <p:cNvSpPr txBox="1">
            <a:spLocks/>
          </p:cNvSpPr>
          <p:nvPr userDrawn="1"/>
        </p:nvSpPr>
        <p:spPr bwMode="auto">
          <a:xfrm>
            <a:off x="7361238" y="7259638"/>
            <a:ext cx="234632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defTabSz="1017588" fontAlgn="base">
              <a:spcBef>
                <a:spcPct val="0"/>
              </a:spcBef>
              <a:spcAft>
                <a:spcPct val="0"/>
              </a:spcAft>
              <a:defRPr sz="2000">
                <a:solidFill>
                  <a:schemeClr val="tx1"/>
                </a:solidFill>
                <a:latin typeface="Arial" charset="0"/>
              </a:defRPr>
            </a:lvl6pPr>
            <a:lvl7pPr marL="2971800" indent="-228600" defTabSz="1017588" fontAlgn="base">
              <a:spcBef>
                <a:spcPct val="0"/>
              </a:spcBef>
              <a:spcAft>
                <a:spcPct val="0"/>
              </a:spcAft>
              <a:defRPr sz="2000">
                <a:solidFill>
                  <a:schemeClr val="tx1"/>
                </a:solidFill>
                <a:latin typeface="Arial" charset="0"/>
              </a:defRPr>
            </a:lvl7pPr>
            <a:lvl8pPr marL="3429000" indent="-228600" defTabSz="1017588" fontAlgn="base">
              <a:spcBef>
                <a:spcPct val="0"/>
              </a:spcBef>
              <a:spcAft>
                <a:spcPct val="0"/>
              </a:spcAft>
              <a:defRPr sz="2000">
                <a:solidFill>
                  <a:schemeClr val="tx1"/>
                </a:solidFill>
                <a:latin typeface="Arial" charset="0"/>
              </a:defRPr>
            </a:lvl8pPr>
            <a:lvl9pPr marL="3886200" indent="-228600" defTabSz="1017588" fontAlgn="base">
              <a:spcBef>
                <a:spcPct val="0"/>
              </a:spcBef>
              <a:spcAft>
                <a:spcPct val="0"/>
              </a:spcAft>
              <a:defRPr sz="2000">
                <a:solidFill>
                  <a:schemeClr val="tx1"/>
                </a:solidFill>
                <a:latin typeface="Arial" charset="0"/>
              </a:defRPr>
            </a:lvl9pPr>
          </a:lstStyle>
          <a:p>
            <a:pPr algn="r">
              <a:defRPr/>
            </a:pPr>
            <a:endParaRPr lang="en-US" altLang="en-US" sz="1600" smtClean="0">
              <a:cs typeface="Arial" charset="0"/>
            </a:endParaRPr>
          </a:p>
        </p:txBody>
      </p:sp>
      <p:sp>
        <p:nvSpPr>
          <p:cNvPr id="8" name="Line 38"/>
          <p:cNvSpPr>
            <a:spLocks noChangeShapeType="1"/>
          </p:cNvSpPr>
          <p:nvPr userDrawn="1"/>
        </p:nvSpPr>
        <p:spPr bwMode="auto">
          <a:xfrm>
            <a:off x="331788" y="2289175"/>
            <a:ext cx="937260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lIns="101882" tIns="50941" rIns="101882" bIns="50941" anchor="ctr"/>
          <a:lstStyle/>
          <a:p>
            <a:endParaRPr lang="en-US"/>
          </a:p>
        </p:txBody>
      </p:sp>
      <p:sp>
        <p:nvSpPr>
          <p:cNvPr id="5" name="Title 1"/>
          <p:cNvSpPr>
            <a:spLocks noGrp="1"/>
          </p:cNvSpPr>
          <p:nvPr>
            <p:ph type="title"/>
          </p:nvPr>
        </p:nvSpPr>
        <p:spPr>
          <a:xfrm>
            <a:off x="329184" y="1124712"/>
            <a:ext cx="9372600" cy="1033272"/>
          </a:xfrm>
        </p:spPr>
        <p:txBody>
          <a:bodyPr/>
          <a:lstStyle/>
          <a:p>
            <a:r>
              <a:rPr lang="en-US" smtClean="0"/>
              <a:t>Click to edit Master title style</a:t>
            </a:r>
            <a:endParaRPr lang="en-US"/>
          </a:p>
        </p:txBody>
      </p:sp>
      <p:sp>
        <p:nvSpPr>
          <p:cNvPr id="6" name="Content Placeholder 2"/>
          <p:cNvSpPr>
            <a:spLocks noGrp="1"/>
          </p:cNvSpPr>
          <p:nvPr>
            <p:ph idx="1"/>
          </p:nvPr>
        </p:nvSpPr>
        <p:spPr>
          <a:xfrm>
            <a:off x="329184" y="2377440"/>
            <a:ext cx="9372600" cy="47914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1"/>
          <p:cNvSpPr>
            <a:spLocks noGrp="1"/>
          </p:cNvSpPr>
          <p:nvPr>
            <p:ph type="dt" sz="half" idx="10"/>
          </p:nvPr>
        </p:nvSpPr>
        <p:spPr/>
        <p:txBody>
          <a:bodyPr/>
          <a:lstStyle>
            <a:lvl1pPr>
              <a:defRPr/>
            </a:lvl1pPr>
          </a:lstStyle>
          <a:p>
            <a:pPr>
              <a:defRPr/>
            </a:pPr>
            <a:fld id="{EECFC16E-A92B-40B9-B495-9DCFC3F35BEC}" type="datetime1">
              <a:rPr lang="en-US" smtClean="0"/>
              <a:t>3/27/2019</a:t>
            </a:fld>
            <a:endParaRPr lang="en-US" dirty="0"/>
          </a:p>
        </p:txBody>
      </p:sp>
      <p:sp>
        <p:nvSpPr>
          <p:cNvPr id="10" name="Footer Placeholder 2"/>
          <p:cNvSpPr>
            <a:spLocks noGrp="1"/>
          </p:cNvSpPr>
          <p:nvPr>
            <p:ph type="ftr" sz="quarter" idx="11"/>
          </p:nvPr>
        </p:nvSpPr>
        <p:spPr/>
        <p:txBody>
          <a:bodyPr/>
          <a:lstStyle>
            <a:lvl1pPr>
              <a:defRPr/>
            </a:lvl1pPr>
          </a:lstStyle>
          <a:p>
            <a:pPr>
              <a:defRPr/>
            </a:pPr>
            <a:r>
              <a:rPr lang="en-US" smtClean="0"/>
              <a:t>DRAFT</a:t>
            </a:r>
            <a:endParaRPr lang="en-US"/>
          </a:p>
        </p:txBody>
      </p:sp>
      <p:sp>
        <p:nvSpPr>
          <p:cNvPr id="11" name="Slide Number Placeholder 3"/>
          <p:cNvSpPr>
            <a:spLocks noGrp="1"/>
          </p:cNvSpPr>
          <p:nvPr>
            <p:ph type="sldNum" sz="quarter" idx="12"/>
          </p:nvPr>
        </p:nvSpPr>
        <p:spPr/>
        <p:txBody>
          <a:bodyPr/>
          <a:lstStyle>
            <a:lvl1pPr>
              <a:defRPr/>
            </a:lvl1pPr>
          </a:lstStyle>
          <a:p>
            <a:pPr>
              <a:defRPr/>
            </a:pPr>
            <a:r>
              <a:rPr lang="en-US"/>
              <a:t>Page </a:t>
            </a:r>
            <a:fld id="{9D9B46BE-375F-4793-8695-A72D0EC6F238}" type="slidenum">
              <a:rPr lang="en-US"/>
              <a:pPr>
                <a:defRPr/>
              </a:pPr>
              <a:t>‹#›</a:t>
            </a:fld>
            <a:endParaRPr lang="en-US"/>
          </a:p>
        </p:txBody>
      </p:sp>
    </p:spTree>
    <p:extLst>
      <p:ext uri="{BB962C8B-B14F-4D97-AF65-F5344CB8AC3E}">
        <p14:creationId xmlns:p14="http://schemas.microsoft.com/office/powerpoint/2010/main" val="12670507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1298448"/>
            <a:ext cx="3309144" cy="1316990"/>
          </a:xfrm>
        </p:spPr>
        <p:txBody>
          <a:bodyPr anchor="b"/>
          <a:lstStyle>
            <a:lvl1pPr algn="l">
              <a:defRPr sz="2200" b="1"/>
            </a:lvl1pPr>
          </a:lstStyle>
          <a:p>
            <a:r>
              <a:rPr lang="en-US" dirty="0" smtClean="0"/>
              <a:t>Click to edit Master title style</a:t>
            </a:r>
            <a:endParaRPr lang="en-US" dirty="0"/>
          </a:p>
        </p:txBody>
      </p:sp>
      <p:sp>
        <p:nvSpPr>
          <p:cNvPr id="3" name="Content Placeholder 2"/>
          <p:cNvSpPr>
            <a:spLocks noGrp="1"/>
          </p:cNvSpPr>
          <p:nvPr>
            <p:ph idx="1"/>
          </p:nvPr>
        </p:nvSpPr>
        <p:spPr>
          <a:xfrm>
            <a:off x="3932555" y="1298448"/>
            <a:ext cx="5622925" cy="5669280"/>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502921" y="2670048"/>
            <a:ext cx="3309144" cy="4279392"/>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dirty="0"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CD112A1-0B00-4CCE-8F88-94F7BAF55B24}" type="datetime1">
              <a:rPr lang="en-US" smtClean="0"/>
              <a:t>3/27/2019</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DRAFT</a:t>
            </a:r>
            <a:endParaRPr lang="en-US"/>
          </a:p>
        </p:txBody>
      </p:sp>
      <p:sp>
        <p:nvSpPr>
          <p:cNvPr id="7" name="Slide Number Placeholder 5"/>
          <p:cNvSpPr>
            <a:spLocks noGrp="1"/>
          </p:cNvSpPr>
          <p:nvPr>
            <p:ph type="sldNum" sz="quarter" idx="12"/>
          </p:nvPr>
        </p:nvSpPr>
        <p:spPr/>
        <p:txBody>
          <a:bodyPr/>
          <a:lstStyle>
            <a:lvl1pPr>
              <a:defRPr/>
            </a:lvl1pPr>
          </a:lstStyle>
          <a:p>
            <a:pPr>
              <a:defRPr/>
            </a:pPr>
            <a:r>
              <a:rPr lang="en-US"/>
              <a:t>Page </a:t>
            </a:r>
            <a:fld id="{870142F4-4A70-4BCC-8BDE-679993E14D0A}" type="slidenum">
              <a:rPr lang="en-US"/>
              <a:pPr>
                <a:defRPr/>
              </a:pPr>
              <a:t>‹#›</a:t>
            </a:fld>
            <a:endParaRPr lang="en-US"/>
          </a:p>
        </p:txBody>
      </p:sp>
    </p:spTree>
    <p:extLst>
      <p:ext uri="{BB962C8B-B14F-4D97-AF65-F5344CB8AC3E}">
        <p14:creationId xmlns:p14="http://schemas.microsoft.com/office/powerpoint/2010/main" val="11616459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1143000"/>
            <a:ext cx="6035040" cy="4215384"/>
          </a:xfrm>
        </p:spPr>
        <p:txBody>
          <a:bodyPr rtlCol="0">
            <a:normAutofit/>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pPr lvl="0"/>
            <a:endParaRPr lang="en-US" noProof="0" dirty="0"/>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B09AD2A-70F1-4630-90E3-DD33F3A8B5A7}" type="datetime1">
              <a:rPr lang="en-US" smtClean="0"/>
              <a:t>3/27/2019</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DRAFT</a:t>
            </a:r>
            <a:endParaRPr lang="en-US"/>
          </a:p>
        </p:txBody>
      </p:sp>
      <p:sp>
        <p:nvSpPr>
          <p:cNvPr id="7" name="Slide Number Placeholder 5"/>
          <p:cNvSpPr>
            <a:spLocks noGrp="1"/>
          </p:cNvSpPr>
          <p:nvPr>
            <p:ph type="sldNum" sz="quarter" idx="12"/>
          </p:nvPr>
        </p:nvSpPr>
        <p:spPr/>
        <p:txBody>
          <a:bodyPr/>
          <a:lstStyle>
            <a:lvl1pPr>
              <a:defRPr/>
            </a:lvl1pPr>
          </a:lstStyle>
          <a:p>
            <a:pPr>
              <a:defRPr/>
            </a:pPr>
            <a:r>
              <a:rPr lang="en-US"/>
              <a:t>Page </a:t>
            </a:r>
            <a:fld id="{7D397A3D-03F9-462A-96E6-0A5D3A28299F}" type="slidenum">
              <a:rPr lang="en-US"/>
              <a:pPr>
                <a:defRPr/>
              </a:pPr>
              <a:t>‹#›</a:t>
            </a:fld>
            <a:endParaRPr lang="en-US"/>
          </a:p>
        </p:txBody>
      </p:sp>
    </p:spTree>
    <p:extLst>
      <p:ext uri="{BB962C8B-B14F-4D97-AF65-F5344CB8AC3E}">
        <p14:creationId xmlns:p14="http://schemas.microsoft.com/office/powerpoint/2010/main" val="28708925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499097D-6D20-4464-93D2-B1AED46DE668}" type="datetime1">
              <a:rPr lang="en-US" smtClean="0"/>
              <a:t>3/27/2019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DRAFT</a:t>
            </a: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Page </a:t>
            </a:r>
            <a:fld id="{FCCDEAEC-8090-4901-B4F8-5F1788A9156B}" type="slidenum">
              <a:rPr lang="en-US"/>
              <a:pPr>
                <a:defRPr/>
              </a:pPr>
              <a:t>‹#›</a:t>
            </a:fld>
            <a:endParaRPr lang="en-US"/>
          </a:p>
        </p:txBody>
      </p:sp>
    </p:spTree>
    <p:extLst>
      <p:ext uri="{BB962C8B-B14F-4D97-AF65-F5344CB8AC3E}">
        <p14:creationId xmlns:p14="http://schemas.microsoft.com/office/powerpoint/2010/main" val="21396411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1216152"/>
            <a:ext cx="2263140" cy="570585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1216152"/>
            <a:ext cx="6621780" cy="57241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B7AC8F6-70DF-44F3-8C97-54AC3DC7C716}" type="datetime1">
              <a:rPr lang="en-US" smtClean="0"/>
              <a:t>3/27/2019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DRAFT</a:t>
            </a: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Page </a:t>
            </a:r>
            <a:fld id="{69273653-9596-49D5-B1BB-782A9429DE61}" type="slidenum">
              <a:rPr lang="en-US"/>
              <a:pPr>
                <a:defRPr/>
              </a:pPr>
              <a:t>‹#›</a:t>
            </a:fld>
            <a:endParaRPr lang="en-US"/>
          </a:p>
        </p:txBody>
      </p:sp>
    </p:spTree>
    <p:extLst>
      <p:ext uri="{BB962C8B-B14F-4D97-AF65-F5344CB8AC3E}">
        <p14:creationId xmlns:p14="http://schemas.microsoft.com/office/powerpoint/2010/main" val="42598105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nchor="t"/>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1752" y="2359152"/>
            <a:ext cx="9171432" cy="2881041"/>
          </a:xfrm>
          <a:noFill/>
          <a:ln w="9525">
            <a:noFill/>
            <a:miter lim="800000"/>
            <a:headEnd/>
            <a:tailEnd/>
          </a:ln>
          <a:effectLst/>
        </p:spPr>
        <p:txBody>
          <a:bodyPr lIns="101838" tIns="50919" rIns="101838" bIns="50919" numCol="6">
            <a:spAutoFit/>
          </a:bodyPr>
          <a:lstStyle>
            <a:lvl1pPr algn="l" defTabSz="1019056" rtl="0" fontAlgn="base">
              <a:lnSpc>
                <a:spcPts val="800"/>
              </a:lnSpc>
              <a:spcAft>
                <a:spcPct val="0"/>
              </a:spcAft>
              <a:buNone/>
              <a:defRPr lang="en-US" sz="900" b="1" kern="1200" smtClean="0">
                <a:solidFill>
                  <a:srgbClr val="000000"/>
                </a:solidFill>
                <a:latin typeface="Arial" pitchFamily="34" charset="0"/>
                <a:ea typeface="+mn-ea"/>
                <a:cs typeface="Arial" pitchFamily="34" charset="0"/>
              </a:defRPr>
            </a:lvl1pPr>
            <a:lvl2pPr algn="l" defTabSz="1019056" rtl="0" fontAlgn="base">
              <a:lnSpc>
                <a:spcPts val="800"/>
              </a:lnSpc>
              <a:spcAft>
                <a:spcPct val="0"/>
              </a:spcAft>
              <a:buNone/>
              <a:defRPr lang="en-US" sz="900" b="0" kern="1200" smtClean="0">
                <a:solidFill>
                  <a:srgbClr val="000000"/>
                </a:solidFill>
                <a:latin typeface="Arial" pitchFamily="34" charset="0"/>
                <a:ea typeface="+mn-ea"/>
                <a:cs typeface="Arial" pitchFamily="34" charset="0"/>
              </a:defRPr>
            </a:lvl2pPr>
            <a:lvl3pPr algn="l" defTabSz="1019056" rtl="0" fontAlgn="base">
              <a:lnSpc>
                <a:spcPts val="800"/>
              </a:lnSpc>
              <a:spcAft>
                <a:spcPct val="0"/>
              </a:spcAft>
              <a:buNone/>
              <a:defRPr lang="en-US" sz="900" b="0" kern="1200" smtClean="0">
                <a:solidFill>
                  <a:srgbClr val="000000"/>
                </a:solidFill>
                <a:latin typeface="Arial" pitchFamily="34" charset="0"/>
                <a:ea typeface="+mn-ea"/>
                <a:cs typeface="Arial" pitchFamily="34" charset="0"/>
              </a:defRPr>
            </a:lvl3pPr>
            <a:lvl4pPr algn="l" defTabSz="1019056" rtl="0" fontAlgn="base">
              <a:lnSpc>
                <a:spcPts val="800"/>
              </a:lnSpc>
              <a:spcAft>
                <a:spcPct val="0"/>
              </a:spcAft>
              <a:buNone/>
              <a:defRPr lang="en-US" sz="900" b="0" kern="1200" smtClean="0">
                <a:solidFill>
                  <a:srgbClr val="000000"/>
                </a:solidFill>
                <a:latin typeface="Arial" pitchFamily="34" charset="0"/>
                <a:ea typeface="+mn-ea"/>
                <a:cs typeface="Arial" pitchFamily="34" charset="0"/>
              </a:defRPr>
            </a:lvl4pPr>
            <a:lvl5pPr algn="l" defTabSz="1019056" rtl="0" fontAlgn="base">
              <a:lnSpc>
                <a:spcPts val="800"/>
              </a:lnSpc>
              <a:spcAft>
                <a:spcPct val="0"/>
              </a:spcAft>
              <a:buNone/>
              <a:defRPr lang="en-US" sz="900" b="0" kern="1200" dirty="0">
                <a:solidFill>
                  <a:srgbClr val="000000"/>
                </a:solidFill>
                <a:latin typeface="Arial" pitchFamily="34" charset="0"/>
                <a:ea typeface="+mn-ea"/>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2FD9657F-3D9B-4C04-80BD-7B782018814E}" type="datetime1">
              <a:rPr lang="en-US" smtClean="0"/>
              <a:t>3/27/2019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DRAFT</a:t>
            </a: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Page </a:t>
            </a:r>
            <a:fld id="{40FFAAB4-12AB-451E-B151-DD6CFD2AA73A}" type="slidenum">
              <a:rPr lang="en-US"/>
              <a:pPr>
                <a:defRPr/>
              </a:pPr>
              <a:t>‹#›</a:t>
            </a:fld>
            <a:endParaRPr lang="en-US"/>
          </a:p>
        </p:txBody>
      </p:sp>
    </p:spTree>
    <p:extLst>
      <p:ext uri="{BB962C8B-B14F-4D97-AF65-F5344CB8AC3E}">
        <p14:creationId xmlns:p14="http://schemas.microsoft.com/office/powerpoint/2010/main" val="11671936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MAPS">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54864" rIns="0" anchor="t">
            <a:noAutofit/>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7" name="Content Placeholder 2"/>
          <p:cNvSpPr>
            <a:spLocks noGrp="1"/>
          </p:cNvSpPr>
          <p:nvPr>
            <p:ph idx="1"/>
          </p:nvPr>
        </p:nvSpPr>
        <p:spPr>
          <a:xfrm>
            <a:off x="301752" y="2359152"/>
            <a:ext cx="9171432" cy="2880360"/>
          </a:xfrm>
          <a:noFill/>
          <a:ln w="9525">
            <a:noFill/>
            <a:miter lim="800000"/>
            <a:headEnd/>
            <a:tailEnd/>
          </a:ln>
          <a:effectLst/>
        </p:spPr>
        <p:txBody>
          <a:bodyPr lIns="101838" tIns="50919" rIns="101838" bIns="50919" numCol="6">
            <a:spAutoFit/>
          </a:bodyPr>
          <a:lstStyle>
            <a:lvl1pPr algn="l" defTabSz="1019056" rtl="0" eaLnBrk="1" fontAlgn="base" hangingPunct="1">
              <a:lnSpc>
                <a:spcPts val="800"/>
              </a:lnSpc>
              <a:spcBef>
                <a:spcPct val="25000"/>
              </a:spcBef>
              <a:spcAft>
                <a:spcPct val="0"/>
              </a:spcAft>
              <a:buNone/>
              <a:defRPr lang="en-US" sz="900" b="1" kern="1200" dirty="0" smtClean="0">
                <a:solidFill>
                  <a:srgbClr val="000000"/>
                </a:solidFill>
                <a:latin typeface="Arial" pitchFamily="34" charset="0"/>
                <a:ea typeface="+mn-ea"/>
                <a:cs typeface="Arial" pitchFamily="34" charset="0"/>
              </a:defRPr>
            </a:lvl1pPr>
            <a:lvl2pPr algn="l" defTabSz="1019056" rtl="0" eaLnBrk="1" fontAlgn="base" hangingPunct="1">
              <a:lnSpc>
                <a:spcPts val="800"/>
              </a:lnSpc>
              <a:spcBef>
                <a:spcPct val="25000"/>
              </a:spcBef>
              <a:spcAft>
                <a:spcPct val="0"/>
              </a:spcAft>
              <a:buNone/>
              <a:defRPr lang="en-US" sz="900" b="0" kern="1200" dirty="0" smtClean="0">
                <a:solidFill>
                  <a:srgbClr val="000000"/>
                </a:solidFill>
                <a:latin typeface="Arial" pitchFamily="34" charset="0"/>
                <a:ea typeface="+mn-ea"/>
                <a:cs typeface="Arial" pitchFamily="34" charset="0"/>
              </a:defRPr>
            </a:lvl2pPr>
            <a:lvl3pPr marL="1207008" algn="l" defTabSz="1019056" rtl="0" eaLnBrk="1" fontAlgn="base" hangingPunct="1">
              <a:lnSpc>
                <a:spcPts val="800"/>
              </a:lnSpc>
              <a:spcBef>
                <a:spcPct val="25000"/>
              </a:spcBef>
              <a:spcAft>
                <a:spcPct val="0"/>
              </a:spcAft>
              <a:buNone/>
              <a:defRPr lang="en-US" sz="900" b="0" kern="1200" dirty="0" smtClean="0">
                <a:solidFill>
                  <a:srgbClr val="000000"/>
                </a:solidFill>
                <a:latin typeface="Arial" pitchFamily="34" charset="0"/>
                <a:ea typeface="+mn-ea"/>
                <a:cs typeface="Arial" pitchFamily="34" charset="0"/>
              </a:defRPr>
            </a:lvl3pPr>
            <a:lvl4pPr marL="1591056" algn="l" defTabSz="1019056" rtl="0" eaLnBrk="1" fontAlgn="base" hangingPunct="1">
              <a:lnSpc>
                <a:spcPts val="800"/>
              </a:lnSpc>
              <a:spcBef>
                <a:spcPts val="162"/>
              </a:spcBef>
              <a:spcAft>
                <a:spcPct val="0"/>
              </a:spcAft>
              <a:buNone/>
              <a:defRPr lang="en-US" sz="900" b="0" kern="1200" dirty="0" smtClean="0">
                <a:solidFill>
                  <a:srgbClr val="000000"/>
                </a:solidFill>
                <a:latin typeface="Arial" pitchFamily="34" charset="0"/>
                <a:ea typeface="+mn-ea"/>
                <a:cs typeface="Arial" pitchFamily="34" charset="0"/>
              </a:defRPr>
            </a:lvl4pPr>
            <a:lvl5pPr marL="1975104" algn="l" defTabSz="1019056" rtl="0" eaLnBrk="1" fontAlgn="base" hangingPunct="1">
              <a:lnSpc>
                <a:spcPts val="800"/>
              </a:lnSpc>
              <a:spcBef>
                <a:spcPts val="162"/>
              </a:spcBef>
              <a:spcAft>
                <a:spcPct val="0"/>
              </a:spcAft>
              <a:buNone/>
              <a:defRPr lang="en-US" sz="900" b="0" kern="1200" dirty="0">
                <a:solidFill>
                  <a:srgbClr val="000000"/>
                </a:solidFill>
                <a:latin typeface="Arial" pitchFamily="34" charset="0"/>
                <a:ea typeface="+mn-ea"/>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974DB5EA-DC12-4893-8D85-20E7651B4ECC}" type="datetime1">
              <a:rPr lang="en-US" smtClean="0"/>
              <a:t>3/27/2019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DRAFT</a:t>
            </a: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Page </a:t>
            </a:r>
            <a:fld id="{A0A99A8D-9A1B-44F0-84DE-DCDF8B7FB2A7}" type="slidenum">
              <a:rPr lang="en-US"/>
              <a:pPr>
                <a:defRPr/>
              </a:pPr>
              <a:t>‹#›</a:t>
            </a:fld>
            <a:endParaRPr lang="en-US"/>
          </a:p>
        </p:txBody>
      </p:sp>
    </p:spTree>
    <p:extLst>
      <p:ext uri="{BB962C8B-B14F-4D97-AF65-F5344CB8AC3E}">
        <p14:creationId xmlns:p14="http://schemas.microsoft.com/office/powerpoint/2010/main" val="34317234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3" name="Line 38"/>
          <p:cNvSpPr>
            <a:spLocks noChangeShapeType="1"/>
          </p:cNvSpPr>
          <p:nvPr userDrawn="1"/>
        </p:nvSpPr>
        <p:spPr bwMode="auto">
          <a:xfrm>
            <a:off x="328613" y="2286000"/>
            <a:ext cx="937260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lIns="113517" tIns="56758" rIns="113517" bIns="56758" anchor="ctr"/>
          <a:lstStyle/>
          <a:p>
            <a:endParaRPr lang="en-US"/>
          </a:p>
        </p:txBody>
      </p:sp>
      <p:sp>
        <p:nvSpPr>
          <p:cNvPr id="7" name="Content Placeholder 6"/>
          <p:cNvSpPr>
            <a:spLocks noGrp="1"/>
          </p:cNvSpPr>
          <p:nvPr>
            <p:ph sz="quarter" idx="13"/>
          </p:nvPr>
        </p:nvSpPr>
        <p:spPr>
          <a:xfrm>
            <a:off x="381000" y="2667000"/>
            <a:ext cx="9304020" cy="1656864"/>
          </a:xfrm>
          <a:noFill/>
          <a:ln w="9525">
            <a:noFill/>
            <a:miter lim="800000"/>
            <a:headEnd/>
            <a:tailEnd/>
          </a:ln>
          <a:effectLst/>
        </p:spPr>
        <p:txBody>
          <a:bodyPr lIns="0" tIns="0" rIns="0" bIns="0">
            <a:spAutoFit/>
          </a:bodyPr>
          <a:lstStyle>
            <a:lvl1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2200" b="1" kern="1200" dirty="0">
                <a:solidFill>
                  <a:srgbClr val="000000"/>
                </a:solidFill>
                <a:latin typeface="Arial" pitchFamily="34" charset="0"/>
                <a:ea typeface="+mn-ea"/>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4"/>
          </p:nvPr>
        </p:nvSpPr>
        <p:spPr/>
        <p:txBody>
          <a:bodyPr/>
          <a:lstStyle>
            <a:lvl1pPr>
              <a:defRPr/>
            </a:lvl1pPr>
          </a:lstStyle>
          <a:p>
            <a:pPr>
              <a:defRPr/>
            </a:pPr>
            <a:fld id="{63F25B7E-D798-4927-ACC3-91B8340E9455}" type="datetime1">
              <a:rPr lang="en-US" smtClean="0"/>
              <a:t>3/27/2019</a:t>
            </a:fld>
            <a:endParaRPr lang="en-US" dirty="0"/>
          </a:p>
        </p:txBody>
      </p:sp>
      <p:sp>
        <p:nvSpPr>
          <p:cNvPr id="5" name="Footer Placeholder 4"/>
          <p:cNvSpPr>
            <a:spLocks noGrp="1"/>
          </p:cNvSpPr>
          <p:nvPr>
            <p:ph type="ftr" sz="quarter" idx="15"/>
          </p:nvPr>
        </p:nvSpPr>
        <p:spPr/>
        <p:txBody>
          <a:bodyPr/>
          <a:lstStyle>
            <a:lvl1pPr>
              <a:defRPr/>
            </a:lvl1pPr>
          </a:lstStyle>
          <a:p>
            <a:pPr>
              <a:defRPr/>
            </a:pPr>
            <a:r>
              <a:rPr lang="en-US" smtClean="0"/>
              <a:t>DRAFT</a:t>
            </a:r>
            <a:endParaRPr lang="en-US"/>
          </a:p>
        </p:txBody>
      </p:sp>
      <p:sp>
        <p:nvSpPr>
          <p:cNvPr id="6" name="Slide Number Placeholder 5"/>
          <p:cNvSpPr>
            <a:spLocks noGrp="1"/>
          </p:cNvSpPr>
          <p:nvPr>
            <p:ph type="sldNum" sz="quarter" idx="16"/>
          </p:nvPr>
        </p:nvSpPr>
        <p:spPr/>
        <p:txBody>
          <a:bodyPr/>
          <a:lstStyle>
            <a:lvl1pPr>
              <a:defRPr/>
            </a:lvl1pPr>
          </a:lstStyle>
          <a:p>
            <a:pPr>
              <a:defRPr/>
            </a:pPr>
            <a:r>
              <a:rPr lang="en-US"/>
              <a:t>Page </a:t>
            </a:r>
            <a:fld id="{F215BFC7-E3EE-4A78-B38A-4AEF80B35D98}" type="slidenum">
              <a:rPr lang="en-US"/>
              <a:pPr>
                <a:defRPr/>
              </a:pPr>
              <a:t>‹#›</a:t>
            </a:fld>
            <a:endParaRPr lang="en-US"/>
          </a:p>
        </p:txBody>
      </p:sp>
    </p:spTree>
    <p:extLst>
      <p:ext uri="{BB962C8B-B14F-4D97-AF65-F5344CB8AC3E}">
        <p14:creationId xmlns:p14="http://schemas.microsoft.com/office/powerpoint/2010/main" val="71103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359152"/>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2920" y="3127248"/>
            <a:ext cx="4444207" cy="382219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09528" y="2359152"/>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09528" y="3127248"/>
            <a:ext cx="4445953" cy="382219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D6598AD3-B556-4A96-BAA8-2AFD1BD512CF}" type="datetime1">
              <a:rPr lang="en-US" smtClean="0"/>
              <a:t>3/27/2019</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DRAFT</a:t>
            </a:r>
            <a:endParaRPr lang="en-US"/>
          </a:p>
        </p:txBody>
      </p:sp>
      <p:sp>
        <p:nvSpPr>
          <p:cNvPr id="9" name="Slide Number Placeholder 5"/>
          <p:cNvSpPr>
            <a:spLocks noGrp="1"/>
          </p:cNvSpPr>
          <p:nvPr>
            <p:ph type="sldNum" sz="quarter" idx="12"/>
          </p:nvPr>
        </p:nvSpPr>
        <p:spPr/>
        <p:txBody>
          <a:bodyPr/>
          <a:lstStyle>
            <a:lvl1pPr>
              <a:defRPr/>
            </a:lvl1pPr>
          </a:lstStyle>
          <a:p>
            <a:pPr>
              <a:defRPr/>
            </a:pPr>
            <a:r>
              <a:rPr lang="en-US"/>
              <a:t>Page </a:t>
            </a:r>
            <a:fld id="{B930F9D6-FDC2-4621-A12E-FA7ADB986844}" type="slidenum">
              <a:rPr lang="en-US"/>
              <a:pPr>
                <a:defRPr/>
              </a:pPr>
              <a:t>‹#›</a:t>
            </a:fld>
            <a:endParaRPr lang="en-US"/>
          </a:p>
        </p:txBody>
      </p:sp>
    </p:spTree>
    <p:extLst>
      <p:ext uri="{BB962C8B-B14F-4D97-AF65-F5344CB8AC3E}">
        <p14:creationId xmlns:p14="http://schemas.microsoft.com/office/powerpoint/2010/main" val="16845680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userDrawn="1"/>
        </p:nvCxnSpPr>
        <p:spPr>
          <a:xfrm>
            <a:off x="338138" y="3173413"/>
            <a:ext cx="9372600"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338328" y="1188720"/>
            <a:ext cx="9372600" cy="1837944"/>
          </a:xfrm>
        </p:spPr>
        <p:txBody>
          <a:bodyPr>
            <a:normAutofit/>
          </a:bodyPr>
          <a:lstStyle>
            <a:lvl1pPr algn="ctr">
              <a:defRPr sz="4500"/>
            </a:lvl1pPr>
          </a:lstStyle>
          <a:p>
            <a:r>
              <a:rPr lang="en-US" dirty="0" smtClean="0"/>
              <a:t>Click to edit Master title style</a:t>
            </a:r>
            <a:endParaRPr lang="en-US" dirty="0"/>
          </a:p>
        </p:txBody>
      </p:sp>
      <p:sp>
        <p:nvSpPr>
          <p:cNvPr id="3" name="Subtitle 2"/>
          <p:cNvSpPr>
            <a:spLocks noGrp="1"/>
          </p:cNvSpPr>
          <p:nvPr>
            <p:ph type="subTitle" idx="1"/>
          </p:nvPr>
        </p:nvSpPr>
        <p:spPr>
          <a:xfrm>
            <a:off x="338328" y="3364992"/>
            <a:ext cx="9372600" cy="2980944"/>
          </a:xfrm>
        </p:spPr>
        <p:txBody>
          <a:bodyPr anchor="ctr">
            <a:normAutofit/>
          </a:bodyPr>
          <a:lstStyle>
            <a:lvl1pPr marL="0" indent="0" algn="ctr">
              <a:buNone/>
              <a:defRPr sz="3100" b="1">
                <a:solidFill>
                  <a:srgbClr val="000000"/>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dirty="0"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E1CA7403-40DF-42D6-9BF7-369023A97053}" type="datetime1">
              <a:rPr lang="en-US" smtClean="0"/>
              <a:t>3/27/2019</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DRAFT</a:t>
            </a:r>
            <a:endParaRPr lang="en-US"/>
          </a:p>
        </p:txBody>
      </p:sp>
      <p:sp>
        <p:nvSpPr>
          <p:cNvPr id="7" name="Slide Number Placeholder 5"/>
          <p:cNvSpPr>
            <a:spLocks noGrp="1"/>
          </p:cNvSpPr>
          <p:nvPr>
            <p:ph type="sldNum" sz="quarter" idx="12"/>
          </p:nvPr>
        </p:nvSpPr>
        <p:spPr/>
        <p:txBody>
          <a:bodyPr/>
          <a:lstStyle>
            <a:lvl1pPr>
              <a:defRPr/>
            </a:lvl1pPr>
          </a:lstStyle>
          <a:p>
            <a:pPr>
              <a:defRPr/>
            </a:pPr>
            <a:r>
              <a:rPr lang="en-US"/>
              <a:t>Page </a:t>
            </a:r>
            <a:fld id="{A138C040-4F0B-4457-B40F-FE9A7C96FC0A}" type="slidenum">
              <a:rPr lang="en-US"/>
              <a:pPr>
                <a:defRPr/>
              </a:pPr>
              <a:t>‹#›</a:t>
            </a:fld>
            <a:endParaRPr lang="en-US"/>
          </a:p>
        </p:txBody>
      </p:sp>
    </p:spTree>
    <p:extLst>
      <p:ext uri="{BB962C8B-B14F-4D97-AF65-F5344CB8AC3E}">
        <p14:creationId xmlns:p14="http://schemas.microsoft.com/office/powerpoint/2010/main" val="35709209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Line 38"/>
          <p:cNvSpPr>
            <a:spLocks noChangeShapeType="1"/>
          </p:cNvSpPr>
          <p:nvPr userDrawn="1"/>
        </p:nvSpPr>
        <p:spPr bwMode="auto">
          <a:xfrm>
            <a:off x="331788" y="2289175"/>
            <a:ext cx="937260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lIns="101882" tIns="50941" rIns="101882" bIns="50941" anchor="ctr"/>
          <a:lstStyle/>
          <a:p>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marL="1971675" indent="-252413" algn="l" rtl="0" eaLnBrk="1" fontAlgn="base" hangingPunct="1">
              <a:lnSpc>
                <a:spcPct val="85000"/>
              </a:lnSpc>
              <a:spcBef>
                <a:spcPct val="15000"/>
              </a:spcBef>
              <a:spcAft>
                <a:spcPct val="0"/>
              </a:spcAft>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BEF4BE81-142A-4AD5-AA66-10BB53634645}" type="datetime1">
              <a:rPr lang="en-US" smtClean="0"/>
              <a:t>3/27/2019</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DRAFT</a:t>
            </a:r>
            <a:endParaRPr lang="en-US"/>
          </a:p>
        </p:txBody>
      </p:sp>
      <p:sp>
        <p:nvSpPr>
          <p:cNvPr id="7" name="Slide Number Placeholder 5"/>
          <p:cNvSpPr>
            <a:spLocks noGrp="1"/>
          </p:cNvSpPr>
          <p:nvPr>
            <p:ph type="sldNum" sz="quarter" idx="12"/>
          </p:nvPr>
        </p:nvSpPr>
        <p:spPr/>
        <p:txBody>
          <a:bodyPr/>
          <a:lstStyle>
            <a:lvl1pPr>
              <a:defRPr/>
            </a:lvl1pPr>
          </a:lstStyle>
          <a:p>
            <a:pPr>
              <a:defRPr/>
            </a:pPr>
            <a:r>
              <a:rPr lang="en-US"/>
              <a:t>Page </a:t>
            </a:r>
            <a:fld id="{14852CC8-70F8-4E75-BC54-A5991CCE9636}" type="slidenum">
              <a:rPr lang="en-US"/>
              <a:pPr>
                <a:defRPr/>
              </a:pPr>
              <a:t>‹#›</a:t>
            </a:fld>
            <a:endParaRPr lang="en-US"/>
          </a:p>
        </p:txBody>
      </p:sp>
    </p:spTree>
    <p:extLst>
      <p:ext uri="{BB962C8B-B14F-4D97-AF65-F5344CB8AC3E}">
        <p14:creationId xmlns:p14="http://schemas.microsoft.com/office/powerpoint/2010/main" val="20655029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12CC822-20AC-4073-A4D7-50135EBF4C98}" type="datetime1">
              <a:rPr lang="en-US" smtClean="0"/>
              <a:t>3/27/2019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DRAFT</a:t>
            </a: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Page </a:t>
            </a:r>
            <a:fld id="{0FF965F7-F346-4FC0-B237-92BF51A59E95}" type="slidenum">
              <a:rPr lang="en-US"/>
              <a:pPr>
                <a:defRPr/>
              </a:pPr>
              <a:t>‹#›</a:t>
            </a:fld>
            <a:endParaRPr lang="en-US"/>
          </a:p>
        </p:txBody>
      </p:sp>
    </p:spTree>
    <p:extLst>
      <p:ext uri="{BB962C8B-B14F-4D97-AF65-F5344CB8AC3E}">
        <p14:creationId xmlns:p14="http://schemas.microsoft.com/office/powerpoint/2010/main" val="674463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752" y="2212848"/>
            <a:ext cx="4645152" cy="4736592"/>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113020" y="2212848"/>
            <a:ext cx="4645152" cy="4736592"/>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2B6FA55C-BAFA-45F4-BF4F-F9B04D705392}" type="datetime1">
              <a:rPr lang="en-US" smtClean="0"/>
              <a:t>3/27/2019</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DRAFT</a:t>
            </a:r>
            <a:endParaRPr lang="en-US"/>
          </a:p>
        </p:txBody>
      </p:sp>
      <p:sp>
        <p:nvSpPr>
          <p:cNvPr id="7" name="Slide Number Placeholder 5"/>
          <p:cNvSpPr>
            <a:spLocks noGrp="1"/>
          </p:cNvSpPr>
          <p:nvPr>
            <p:ph type="sldNum" sz="quarter" idx="12"/>
          </p:nvPr>
        </p:nvSpPr>
        <p:spPr/>
        <p:txBody>
          <a:bodyPr/>
          <a:lstStyle>
            <a:lvl1pPr>
              <a:defRPr/>
            </a:lvl1pPr>
          </a:lstStyle>
          <a:p>
            <a:pPr>
              <a:defRPr/>
            </a:pPr>
            <a:r>
              <a:rPr lang="en-US"/>
              <a:t>Page </a:t>
            </a:r>
            <a:fld id="{97A97CD4-FEA0-4380-8D98-36CFB11091B8}" type="slidenum">
              <a:rPr lang="en-US"/>
              <a:pPr>
                <a:defRPr/>
              </a:pPr>
              <a:t>‹#›</a:t>
            </a:fld>
            <a:endParaRPr lang="en-US"/>
          </a:p>
        </p:txBody>
      </p:sp>
    </p:spTree>
    <p:extLst>
      <p:ext uri="{BB962C8B-B14F-4D97-AF65-F5344CB8AC3E}">
        <p14:creationId xmlns:p14="http://schemas.microsoft.com/office/powerpoint/2010/main" val="14834963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359152"/>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dirty="0" smtClean="0"/>
              <a:t>Click to edit Master text styles</a:t>
            </a:r>
          </a:p>
        </p:txBody>
      </p:sp>
      <p:sp>
        <p:nvSpPr>
          <p:cNvPr id="4" name="Content Placeholder 3"/>
          <p:cNvSpPr>
            <a:spLocks noGrp="1"/>
          </p:cNvSpPr>
          <p:nvPr>
            <p:ph sz="half" idx="2"/>
          </p:nvPr>
        </p:nvSpPr>
        <p:spPr>
          <a:xfrm>
            <a:off x="502920" y="3127248"/>
            <a:ext cx="4444207" cy="382219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109528" y="2359152"/>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dirty="0" smtClean="0"/>
              <a:t>Click to edit Master text styles</a:t>
            </a:r>
          </a:p>
        </p:txBody>
      </p:sp>
      <p:sp>
        <p:nvSpPr>
          <p:cNvPr id="6" name="Content Placeholder 5"/>
          <p:cNvSpPr>
            <a:spLocks noGrp="1"/>
          </p:cNvSpPr>
          <p:nvPr>
            <p:ph sz="quarter" idx="4"/>
          </p:nvPr>
        </p:nvSpPr>
        <p:spPr>
          <a:xfrm>
            <a:off x="5109528" y="3127248"/>
            <a:ext cx="4445953" cy="382219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2B8AB8EE-E92C-4DB5-833F-5A8C4C992DE9}" type="datetime1">
              <a:rPr lang="en-US" smtClean="0"/>
              <a:t>3/27/2019</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DRAFT</a:t>
            </a:r>
            <a:endParaRPr lang="en-US"/>
          </a:p>
        </p:txBody>
      </p:sp>
      <p:sp>
        <p:nvSpPr>
          <p:cNvPr id="9" name="Slide Number Placeholder 5"/>
          <p:cNvSpPr>
            <a:spLocks noGrp="1"/>
          </p:cNvSpPr>
          <p:nvPr>
            <p:ph type="sldNum" sz="quarter" idx="12"/>
          </p:nvPr>
        </p:nvSpPr>
        <p:spPr/>
        <p:txBody>
          <a:bodyPr/>
          <a:lstStyle>
            <a:lvl1pPr>
              <a:defRPr/>
            </a:lvl1pPr>
          </a:lstStyle>
          <a:p>
            <a:pPr>
              <a:defRPr/>
            </a:pPr>
            <a:r>
              <a:rPr lang="en-US"/>
              <a:t>Page </a:t>
            </a:r>
            <a:fld id="{B3816F64-BD85-4A18-910E-20079D9E6B37}" type="slidenum">
              <a:rPr lang="en-US"/>
              <a:pPr>
                <a:defRPr/>
              </a:pPr>
              <a:t>‹#›</a:t>
            </a:fld>
            <a:endParaRPr lang="en-US"/>
          </a:p>
        </p:txBody>
      </p:sp>
    </p:spTree>
    <p:extLst>
      <p:ext uri="{BB962C8B-B14F-4D97-AF65-F5344CB8AC3E}">
        <p14:creationId xmlns:p14="http://schemas.microsoft.com/office/powerpoint/2010/main" val="18409111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5493D04-0ABF-469A-B5E7-50E8DD4CB360}" type="datetime1">
              <a:rPr lang="en-US" smtClean="0"/>
              <a:t>3/27/2019</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DRAFT</a:t>
            </a:r>
            <a:endParaRPr lang="en-US"/>
          </a:p>
        </p:txBody>
      </p:sp>
      <p:sp>
        <p:nvSpPr>
          <p:cNvPr id="5" name="Slide Number Placeholder 5"/>
          <p:cNvSpPr>
            <a:spLocks noGrp="1"/>
          </p:cNvSpPr>
          <p:nvPr>
            <p:ph type="sldNum" sz="quarter" idx="12"/>
          </p:nvPr>
        </p:nvSpPr>
        <p:spPr/>
        <p:txBody>
          <a:bodyPr/>
          <a:lstStyle>
            <a:lvl1pPr>
              <a:defRPr/>
            </a:lvl1pPr>
          </a:lstStyle>
          <a:p>
            <a:pPr>
              <a:defRPr/>
            </a:pPr>
            <a:r>
              <a:rPr lang="en-US"/>
              <a:t>Page </a:t>
            </a:r>
            <a:fld id="{1BE9A4D4-B859-4039-A5B2-A2B79BB0D5D9}" type="slidenum">
              <a:rPr lang="en-US"/>
              <a:pPr>
                <a:defRPr/>
              </a:pPr>
              <a:t>‹#›</a:t>
            </a:fld>
            <a:endParaRPr lang="en-US"/>
          </a:p>
        </p:txBody>
      </p:sp>
    </p:spTree>
    <p:extLst>
      <p:ext uri="{BB962C8B-B14F-4D97-AF65-F5344CB8AC3E}">
        <p14:creationId xmlns:p14="http://schemas.microsoft.com/office/powerpoint/2010/main" val="38491409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p:cNvSpPr txBox="1">
            <a:spLocks/>
          </p:cNvSpPr>
          <p:nvPr userDrawn="1"/>
        </p:nvSpPr>
        <p:spPr bwMode="auto">
          <a:xfrm>
            <a:off x="338138" y="7259638"/>
            <a:ext cx="205740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defTabSz="1017588" fontAlgn="base">
              <a:spcBef>
                <a:spcPct val="0"/>
              </a:spcBef>
              <a:spcAft>
                <a:spcPct val="0"/>
              </a:spcAft>
              <a:defRPr sz="2000">
                <a:solidFill>
                  <a:schemeClr val="tx1"/>
                </a:solidFill>
                <a:latin typeface="Arial" charset="0"/>
              </a:defRPr>
            </a:lvl6pPr>
            <a:lvl7pPr marL="2971800" indent="-228600" defTabSz="1017588" fontAlgn="base">
              <a:spcBef>
                <a:spcPct val="0"/>
              </a:spcBef>
              <a:spcAft>
                <a:spcPct val="0"/>
              </a:spcAft>
              <a:defRPr sz="2000">
                <a:solidFill>
                  <a:schemeClr val="tx1"/>
                </a:solidFill>
                <a:latin typeface="Arial" charset="0"/>
              </a:defRPr>
            </a:lvl7pPr>
            <a:lvl8pPr marL="3429000" indent="-228600" defTabSz="1017588" fontAlgn="base">
              <a:spcBef>
                <a:spcPct val="0"/>
              </a:spcBef>
              <a:spcAft>
                <a:spcPct val="0"/>
              </a:spcAft>
              <a:defRPr sz="2000">
                <a:solidFill>
                  <a:schemeClr val="tx1"/>
                </a:solidFill>
                <a:latin typeface="Arial" charset="0"/>
              </a:defRPr>
            </a:lvl8pPr>
            <a:lvl9pPr marL="3886200" indent="-228600" defTabSz="1017588" fontAlgn="base">
              <a:spcBef>
                <a:spcPct val="0"/>
              </a:spcBef>
              <a:spcAft>
                <a:spcPct val="0"/>
              </a:spcAft>
              <a:defRPr sz="2000">
                <a:solidFill>
                  <a:schemeClr val="tx1"/>
                </a:solidFill>
                <a:latin typeface="Arial" charset="0"/>
              </a:defRPr>
            </a:lvl9pPr>
          </a:lstStyle>
          <a:p>
            <a:pPr>
              <a:defRPr/>
            </a:pPr>
            <a:fld id="{4F4BA097-2E4E-4F98-89F0-41D5D6E7F02D}" type="datetime1">
              <a:rPr lang="en-US" altLang="en-US" sz="1600" smtClean="0">
                <a:cs typeface="Arial" charset="0"/>
              </a:rPr>
              <a:pPr>
                <a:defRPr/>
              </a:pPr>
              <a:t>3/27/2019</a:t>
            </a:fld>
            <a:endParaRPr lang="en-US" altLang="en-US" sz="1600" smtClean="0">
              <a:cs typeface="Arial" charset="0"/>
            </a:endParaRPr>
          </a:p>
        </p:txBody>
      </p:sp>
      <p:sp>
        <p:nvSpPr>
          <p:cNvPr id="7" name="Slide Number Placeholder 5"/>
          <p:cNvSpPr txBox="1">
            <a:spLocks/>
          </p:cNvSpPr>
          <p:nvPr userDrawn="1"/>
        </p:nvSpPr>
        <p:spPr bwMode="auto">
          <a:xfrm>
            <a:off x="7361238" y="7259638"/>
            <a:ext cx="234632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defTabSz="1017588" fontAlgn="base">
              <a:spcBef>
                <a:spcPct val="0"/>
              </a:spcBef>
              <a:spcAft>
                <a:spcPct val="0"/>
              </a:spcAft>
              <a:defRPr sz="2000">
                <a:solidFill>
                  <a:schemeClr val="tx1"/>
                </a:solidFill>
                <a:latin typeface="Arial" charset="0"/>
              </a:defRPr>
            </a:lvl6pPr>
            <a:lvl7pPr marL="2971800" indent="-228600" defTabSz="1017588" fontAlgn="base">
              <a:spcBef>
                <a:spcPct val="0"/>
              </a:spcBef>
              <a:spcAft>
                <a:spcPct val="0"/>
              </a:spcAft>
              <a:defRPr sz="2000">
                <a:solidFill>
                  <a:schemeClr val="tx1"/>
                </a:solidFill>
                <a:latin typeface="Arial" charset="0"/>
              </a:defRPr>
            </a:lvl7pPr>
            <a:lvl8pPr marL="3429000" indent="-228600" defTabSz="1017588" fontAlgn="base">
              <a:spcBef>
                <a:spcPct val="0"/>
              </a:spcBef>
              <a:spcAft>
                <a:spcPct val="0"/>
              </a:spcAft>
              <a:defRPr sz="2000">
                <a:solidFill>
                  <a:schemeClr val="tx1"/>
                </a:solidFill>
                <a:latin typeface="Arial" charset="0"/>
              </a:defRPr>
            </a:lvl8pPr>
            <a:lvl9pPr marL="3886200" indent="-228600" defTabSz="1017588" fontAlgn="base">
              <a:spcBef>
                <a:spcPct val="0"/>
              </a:spcBef>
              <a:spcAft>
                <a:spcPct val="0"/>
              </a:spcAft>
              <a:defRPr sz="2000">
                <a:solidFill>
                  <a:schemeClr val="tx1"/>
                </a:solidFill>
                <a:latin typeface="Arial" charset="0"/>
              </a:defRPr>
            </a:lvl9pPr>
          </a:lstStyle>
          <a:p>
            <a:pPr algn="r">
              <a:defRPr/>
            </a:pPr>
            <a:endParaRPr lang="en-US" altLang="en-US" sz="1600" smtClean="0">
              <a:cs typeface="Arial" charset="0"/>
            </a:endParaRPr>
          </a:p>
        </p:txBody>
      </p:sp>
      <p:sp>
        <p:nvSpPr>
          <p:cNvPr id="8" name="Line 38"/>
          <p:cNvSpPr>
            <a:spLocks noChangeShapeType="1"/>
          </p:cNvSpPr>
          <p:nvPr userDrawn="1"/>
        </p:nvSpPr>
        <p:spPr bwMode="auto">
          <a:xfrm>
            <a:off x="331788" y="2289175"/>
            <a:ext cx="937260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lIns="101882" tIns="50941" rIns="101882" bIns="50941" anchor="ctr"/>
          <a:lstStyle/>
          <a:p>
            <a:endParaRPr lang="en-US"/>
          </a:p>
        </p:txBody>
      </p:sp>
      <p:sp>
        <p:nvSpPr>
          <p:cNvPr id="5" name="Title 1"/>
          <p:cNvSpPr>
            <a:spLocks noGrp="1"/>
          </p:cNvSpPr>
          <p:nvPr>
            <p:ph type="title"/>
          </p:nvPr>
        </p:nvSpPr>
        <p:spPr>
          <a:xfrm>
            <a:off x="329184" y="1124712"/>
            <a:ext cx="9372600" cy="1033272"/>
          </a:xfrm>
        </p:spPr>
        <p:txBody>
          <a:bodyPr/>
          <a:lstStyle/>
          <a:p>
            <a:r>
              <a:rPr lang="en-US" smtClean="0"/>
              <a:t>Click to edit Master title style</a:t>
            </a:r>
            <a:endParaRPr lang="en-US"/>
          </a:p>
        </p:txBody>
      </p:sp>
      <p:sp>
        <p:nvSpPr>
          <p:cNvPr id="6" name="Content Placeholder 2"/>
          <p:cNvSpPr>
            <a:spLocks noGrp="1"/>
          </p:cNvSpPr>
          <p:nvPr>
            <p:ph idx="1"/>
          </p:nvPr>
        </p:nvSpPr>
        <p:spPr>
          <a:xfrm>
            <a:off x="329184" y="2377440"/>
            <a:ext cx="9372600" cy="47914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1"/>
          <p:cNvSpPr>
            <a:spLocks noGrp="1"/>
          </p:cNvSpPr>
          <p:nvPr>
            <p:ph type="dt" sz="half" idx="10"/>
          </p:nvPr>
        </p:nvSpPr>
        <p:spPr/>
        <p:txBody>
          <a:bodyPr/>
          <a:lstStyle>
            <a:lvl1pPr>
              <a:defRPr/>
            </a:lvl1pPr>
          </a:lstStyle>
          <a:p>
            <a:pPr>
              <a:defRPr/>
            </a:pPr>
            <a:fld id="{F06BD497-DEEF-4CE6-BD70-2B393916A88E}" type="datetime1">
              <a:rPr lang="en-US" smtClean="0"/>
              <a:t>3/27/2019</a:t>
            </a:fld>
            <a:endParaRPr lang="en-US" dirty="0"/>
          </a:p>
        </p:txBody>
      </p:sp>
      <p:sp>
        <p:nvSpPr>
          <p:cNvPr id="10" name="Footer Placeholder 2"/>
          <p:cNvSpPr>
            <a:spLocks noGrp="1"/>
          </p:cNvSpPr>
          <p:nvPr>
            <p:ph type="ftr" sz="quarter" idx="11"/>
          </p:nvPr>
        </p:nvSpPr>
        <p:spPr/>
        <p:txBody>
          <a:bodyPr/>
          <a:lstStyle>
            <a:lvl1pPr>
              <a:defRPr/>
            </a:lvl1pPr>
          </a:lstStyle>
          <a:p>
            <a:pPr>
              <a:defRPr/>
            </a:pPr>
            <a:r>
              <a:rPr lang="en-US" smtClean="0"/>
              <a:t>DRAFT</a:t>
            </a:r>
            <a:endParaRPr lang="en-US"/>
          </a:p>
        </p:txBody>
      </p:sp>
      <p:sp>
        <p:nvSpPr>
          <p:cNvPr id="11" name="Slide Number Placeholder 3"/>
          <p:cNvSpPr>
            <a:spLocks noGrp="1"/>
          </p:cNvSpPr>
          <p:nvPr>
            <p:ph type="sldNum" sz="quarter" idx="12"/>
          </p:nvPr>
        </p:nvSpPr>
        <p:spPr/>
        <p:txBody>
          <a:bodyPr/>
          <a:lstStyle>
            <a:lvl1pPr>
              <a:defRPr/>
            </a:lvl1pPr>
          </a:lstStyle>
          <a:p>
            <a:pPr>
              <a:defRPr/>
            </a:pPr>
            <a:r>
              <a:rPr lang="en-US"/>
              <a:t>Page </a:t>
            </a:r>
            <a:fld id="{CF7BBE35-3027-4E59-95FE-B03E0EDAFD56}" type="slidenum">
              <a:rPr lang="en-US"/>
              <a:pPr>
                <a:defRPr/>
              </a:pPr>
              <a:t>‹#›</a:t>
            </a:fld>
            <a:endParaRPr lang="en-US"/>
          </a:p>
        </p:txBody>
      </p:sp>
    </p:spTree>
    <p:extLst>
      <p:ext uri="{BB962C8B-B14F-4D97-AF65-F5344CB8AC3E}">
        <p14:creationId xmlns:p14="http://schemas.microsoft.com/office/powerpoint/2010/main" val="414880829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1298448"/>
            <a:ext cx="3309144" cy="1316990"/>
          </a:xfrm>
        </p:spPr>
        <p:txBody>
          <a:bodyPr anchor="b"/>
          <a:lstStyle>
            <a:lvl1pPr algn="l">
              <a:defRPr sz="2200" b="1"/>
            </a:lvl1pPr>
          </a:lstStyle>
          <a:p>
            <a:r>
              <a:rPr lang="en-US" dirty="0" smtClean="0"/>
              <a:t>Click to edit Master title style</a:t>
            </a:r>
            <a:endParaRPr lang="en-US" dirty="0"/>
          </a:p>
        </p:txBody>
      </p:sp>
      <p:sp>
        <p:nvSpPr>
          <p:cNvPr id="3" name="Content Placeholder 2"/>
          <p:cNvSpPr>
            <a:spLocks noGrp="1"/>
          </p:cNvSpPr>
          <p:nvPr>
            <p:ph idx="1"/>
          </p:nvPr>
        </p:nvSpPr>
        <p:spPr>
          <a:xfrm>
            <a:off x="3932555" y="1298448"/>
            <a:ext cx="5622925" cy="5669280"/>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502921" y="2670048"/>
            <a:ext cx="3309144" cy="4279392"/>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dirty="0"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AD5037F-0646-47CA-B129-D72AF3496910}" type="datetime1">
              <a:rPr lang="en-US" smtClean="0"/>
              <a:t>3/27/2019</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DRAFT</a:t>
            </a:r>
            <a:endParaRPr lang="en-US"/>
          </a:p>
        </p:txBody>
      </p:sp>
      <p:sp>
        <p:nvSpPr>
          <p:cNvPr id="7" name="Slide Number Placeholder 5"/>
          <p:cNvSpPr>
            <a:spLocks noGrp="1"/>
          </p:cNvSpPr>
          <p:nvPr>
            <p:ph type="sldNum" sz="quarter" idx="12"/>
          </p:nvPr>
        </p:nvSpPr>
        <p:spPr/>
        <p:txBody>
          <a:bodyPr/>
          <a:lstStyle>
            <a:lvl1pPr>
              <a:defRPr/>
            </a:lvl1pPr>
          </a:lstStyle>
          <a:p>
            <a:pPr>
              <a:defRPr/>
            </a:pPr>
            <a:r>
              <a:rPr lang="en-US"/>
              <a:t>Page </a:t>
            </a:r>
            <a:fld id="{B52E8FA8-55B4-4DBF-9658-D01531C71D17}" type="slidenum">
              <a:rPr lang="en-US"/>
              <a:pPr>
                <a:defRPr/>
              </a:pPr>
              <a:t>‹#›</a:t>
            </a:fld>
            <a:endParaRPr lang="en-US"/>
          </a:p>
        </p:txBody>
      </p:sp>
    </p:spTree>
    <p:extLst>
      <p:ext uri="{BB962C8B-B14F-4D97-AF65-F5344CB8AC3E}">
        <p14:creationId xmlns:p14="http://schemas.microsoft.com/office/powerpoint/2010/main" val="34138789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1143000"/>
            <a:ext cx="6035040" cy="4215384"/>
          </a:xfrm>
        </p:spPr>
        <p:txBody>
          <a:bodyPr rtlCol="0">
            <a:normAutofit/>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pPr lvl="0"/>
            <a:endParaRPr lang="en-US" noProof="0" dirty="0"/>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E2F0D73-81C5-49CE-8471-C1BE277322A6}" type="datetime1">
              <a:rPr lang="en-US" smtClean="0"/>
              <a:t>3/27/2019</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DRAFT</a:t>
            </a:r>
            <a:endParaRPr lang="en-US"/>
          </a:p>
        </p:txBody>
      </p:sp>
      <p:sp>
        <p:nvSpPr>
          <p:cNvPr id="7" name="Slide Number Placeholder 5"/>
          <p:cNvSpPr>
            <a:spLocks noGrp="1"/>
          </p:cNvSpPr>
          <p:nvPr>
            <p:ph type="sldNum" sz="quarter" idx="12"/>
          </p:nvPr>
        </p:nvSpPr>
        <p:spPr/>
        <p:txBody>
          <a:bodyPr/>
          <a:lstStyle>
            <a:lvl1pPr>
              <a:defRPr/>
            </a:lvl1pPr>
          </a:lstStyle>
          <a:p>
            <a:pPr>
              <a:defRPr/>
            </a:pPr>
            <a:r>
              <a:rPr lang="en-US"/>
              <a:t>Page </a:t>
            </a:r>
            <a:fld id="{DE5ED4DA-8EA1-4924-9279-B0542D5D2624}" type="slidenum">
              <a:rPr lang="en-US"/>
              <a:pPr>
                <a:defRPr/>
              </a:pPr>
              <a:t>‹#›</a:t>
            </a:fld>
            <a:endParaRPr lang="en-US"/>
          </a:p>
        </p:txBody>
      </p:sp>
    </p:spTree>
    <p:extLst>
      <p:ext uri="{BB962C8B-B14F-4D97-AF65-F5344CB8AC3E}">
        <p14:creationId xmlns:p14="http://schemas.microsoft.com/office/powerpoint/2010/main" val="24801043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8125E89-AC8B-4525-A63A-1CC4C9F14AB5}" type="datetime1">
              <a:rPr lang="en-US" smtClean="0"/>
              <a:t>3/27/2019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DRAFT</a:t>
            </a: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Page </a:t>
            </a:r>
            <a:fld id="{0C691458-B2BF-498F-8F42-6FA2C0491F7F}" type="slidenum">
              <a:rPr lang="en-US"/>
              <a:pPr>
                <a:defRPr/>
              </a:pPr>
              <a:t>‹#›</a:t>
            </a:fld>
            <a:endParaRPr lang="en-US"/>
          </a:p>
        </p:txBody>
      </p:sp>
    </p:spTree>
    <p:extLst>
      <p:ext uri="{BB962C8B-B14F-4D97-AF65-F5344CB8AC3E}">
        <p14:creationId xmlns:p14="http://schemas.microsoft.com/office/powerpoint/2010/main" val="2008996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AB1D52F-C90B-4893-A9D4-EA02FDD85AEB}" type="datetime1">
              <a:rPr lang="en-US" smtClean="0"/>
              <a:t>3/27/2019</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DRAFT</a:t>
            </a:r>
            <a:endParaRPr lang="en-US"/>
          </a:p>
        </p:txBody>
      </p:sp>
      <p:sp>
        <p:nvSpPr>
          <p:cNvPr id="5" name="Slide Number Placeholder 5"/>
          <p:cNvSpPr>
            <a:spLocks noGrp="1"/>
          </p:cNvSpPr>
          <p:nvPr>
            <p:ph type="sldNum" sz="quarter" idx="12"/>
          </p:nvPr>
        </p:nvSpPr>
        <p:spPr/>
        <p:txBody>
          <a:bodyPr/>
          <a:lstStyle>
            <a:lvl1pPr>
              <a:defRPr/>
            </a:lvl1pPr>
          </a:lstStyle>
          <a:p>
            <a:pPr>
              <a:defRPr/>
            </a:pPr>
            <a:r>
              <a:rPr lang="en-US"/>
              <a:t>Page </a:t>
            </a:r>
            <a:fld id="{03FD183F-A19F-44AD-B944-6F6AE0854206}" type="slidenum">
              <a:rPr lang="en-US"/>
              <a:pPr>
                <a:defRPr/>
              </a:pPr>
              <a:t>‹#›</a:t>
            </a:fld>
            <a:endParaRPr lang="en-US"/>
          </a:p>
        </p:txBody>
      </p:sp>
    </p:spTree>
    <p:extLst>
      <p:ext uri="{BB962C8B-B14F-4D97-AF65-F5344CB8AC3E}">
        <p14:creationId xmlns:p14="http://schemas.microsoft.com/office/powerpoint/2010/main" val="254905477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1216152"/>
            <a:ext cx="2263140" cy="5724144"/>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502920" y="1216152"/>
            <a:ext cx="6621780" cy="57241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BEAC2C9-1733-47D6-827E-076477E5C00F}" type="datetime1">
              <a:rPr lang="en-US" smtClean="0"/>
              <a:t>3/27/2019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DRAFT</a:t>
            </a: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Page </a:t>
            </a:r>
            <a:fld id="{32732112-7399-4323-AFCF-EBB387544ECD}" type="slidenum">
              <a:rPr lang="en-US"/>
              <a:pPr>
                <a:defRPr/>
              </a:pPr>
              <a:t>‹#›</a:t>
            </a:fld>
            <a:endParaRPr lang="en-US"/>
          </a:p>
        </p:txBody>
      </p:sp>
    </p:spTree>
    <p:extLst>
      <p:ext uri="{BB962C8B-B14F-4D97-AF65-F5344CB8AC3E}">
        <p14:creationId xmlns:p14="http://schemas.microsoft.com/office/powerpoint/2010/main" val="322606213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301752" y="2359152"/>
            <a:ext cx="9171432" cy="2881041"/>
          </a:xfrm>
          <a:noFill/>
          <a:ln w="9525">
            <a:noFill/>
            <a:miter lim="800000"/>
            <a:headEnd/>
            <a:tailEnd/>
          </a:ln>
          <a:effectLst/>
        </p:spPr>
        <p:txBody>
          <a:bodyPr lIns="101838" tIns="50919" rIns="101838" bIns="50919" numCol="6">
            <a:spAutoFit/>
          </a:bodyPr>
          <a:lstStyle>
            <a:lvl1pPr algn="l" defTabSz="1019056" rtl="0" fontAlgn="base">
              <a:lnSpc>
                <a:spcPts val="800"/>
              </a:lnSpc>
              <a:spcAft>
                <a:spcPct val="0"/>
              </a:spcAft>
              <a:buNone/>
              <a:defRPr lang="en-US" sz="900" b="1" kern="1200" smtClean="0">
                <a:solidFill>
                  <a:srgbClr val="000000"/>
                </a:solidFill>
                <a:latin typeface="Arial" pitchFamily="34" charset="0"/>
                <a:ea typeface="+mn-ea"/>
                <a:cs typeface="Arial" pitchFamily="34" charset="0"/>
              </a:defRPr>
            </a:lvl1pPr>
            <a:lvl2pPr algn="l" defTabSz="1019056" rtl="0" fontAlgn="base">
              <a:lnSpc>
                <a:spcPts val="800"/>
              </a:lnSpc>
              <a:spcAft>
                <a:spcPct val="0"/>
              </a:spcAft>
              <a:buNone/>
              <a:defRPr lang="en-US" sz="900" b="0" kern="1200" smtClean="0">
                <a:solidFill>
                  <a:srgbClr val="000000"/>
                </a:solidFill>
                <a:latin typeface="Arial" pitchFamily="34" charset="0"/>
                <a:ea typeface="+mn-ea"/>
                <a:cs typeface="Arial" pitchFamily="34" charset="0"/>
              </a:defRPr>
            </a:lvl2pPr>
            <a:lvl3pPr algn="l" defTabSz="1019056" rtl="0" fontAlgn="base">
              <a:lnSpc>
                <a:spcPts val="800"/>
              </a:lnSpc>
              <a:spcAft>
                <a:spcPct val="0"/>
              </a:spcAft>
              <a:buNone/>
              <a:defRPr lang="en-US" sz="900" b="0" kern="1200" smtClean="0">
                <a:solidFill>
                  <a:srgbClr val="000000"/>
                </a:solidFill>
                <a:latin typeface="Arial" pitchFamily="34" charset="0"/>
                <a:ea typeface="+mn-ea"/>
                <a:cs typeface="Arial" pitchFamily="34" charset="0"/>
              </a:defRPr>
            </a:lvl3pPr>
            <a:lvl4pPr algn="l" defTabSz="1019056" rtl="0" fontAlgn="base">
              <a:lnSpc>
                <a:spcPts val="800"/>
              </a:lnSpc>
              <a:spcAft>
                <a:spcPct val="0"/>
              </a:spcAft>
              <a:buNone/>
              <a:defRPr lang="en-US" sz="900" b="0" kern="1200" smtClean="0">
                <a:solidFill>
                  <a:srgbClr val="000000"/>
                </a:solidFill>
                <a:latin typeface="Arial" pitchFamily="34" charset="0"/>
                <a:ea typeface="+mn-ea"/>
                <a:cs typeface="Arial" pitchFamily="34" charset="0"/>
              </a:defRPr>
            </a:lvl4pPr>
            <a:lvl5pPr algn="l" defTabSz="1019056" rtl="0" fontAlgn="base">
              <a:lnSpc>
                <a:spcPts val="800"/>
              </a:lnSpc>
              <a:spcAft>
                <a:spcPct val="0"/>
              </a:spcAft>
              <a:buNone/>
              <a:defRPr lang="en-US" sz="900" b="0" kern="1200" dirty="0">
                <a:solidFill>
                  <a:srgbClr val="000000"/>
                </a:solidFill>
                <a:latin typeface="Arial" pitchFamily="34" charset="0"/>
                <a:ea typeface="+mn-ea"/>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9DE74254-BD10-42BC-94BF-0E8BA3B45E88}" type="datetime1">
              <a:rPr lang="en-US" smtClean="0"/>
              <a:t>3/27/2019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DRAFT</a:t>
            </a: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Page </a:t>
            </a:r>
            <a:fld id="{795E1FD8-1C07-4605-99C3-85B0A98A8001}" type="slidenum">
              <a:rPr lang="en-US"/>
              <a:pPr>
                <a:defRPr/>
              </a:pPr>
              <a:t>‹#›</a:t>
            </a:fld>
            <a:endParaRPr lang="en-US"/>
          </a:p>
        </p:txBody>
      </p:sp>
    </p:spTree>
    <p:extLst>
      <p:ext uri="{BB962C8B-B14F-4D97-AF65-F5344CB8AC3E}">
        <p14:creationId xmlns:p14="http://schemas.microsoft.com/office/powerpoint/2010/main" val="19816684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MAPS">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anchor="t">
            <a:noAutofit/>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7" name="Content Placeholder 2"/>
          <p:cNvSpPr>
            <a:spLocks noGrp="1"/>
          </p:cNvSpPr>
          <p:nvPr>
            <p:ph idx="1"/>
          </p:nvPr>
        </p:nvSpPr>
        <p:spPr>
          <a:xfrm>
            <a:off x="301752" y="2359152"/>
            <a:ext cx="9171432" cy="2880360"/>
          </a:xfrm>
          <a:noFill/>
          <a:ln w="9525">
            <a:noFill/>
            <a:miter lim="800000"/>
            <a:headEnd/>
            <a:tailEnd/>
          </a:ln>
          <a:effectLst/>
        </p:spPr>
        <p:txBody>
          <a:bodyPr lIns="101838" tIns="50919" rIns="101838" bIns="50919" numCol="6">
            <a:spAutoFit/>
          </a:bodyPr>
          <a:lstStyle>
            <a:lvl1pPr algn="l" defTabSz="1019056" rtl="0" eaLnBrk="1" fontAlgn="base" hangingPunct="1">
              <a:lnSpc>
                <a:spcPts val="800"/>
              </a:lnSpc>
              <a:spcBef>
                <a:spcPct val="25000"/>
              </a:spcBef>
              <a:spcAft>
                <a:spcPct val="0"/>
              </a:spcAft>
              <a:buNone/>
              <a:defRPr lang="en-US" sz="900" b="1" kern="1200" dirty="0" smtClean="0">
                <a:solidFill>
                  <a:srgbClr val="000000"/>
                </a:solidFill>
                <a:latin typeface="Arial" pitchFamily="34" charset="0"/>
                <a:ea typeface="+mn-ea"/>
                <a:cs typeface="Arial" pitchFamily="34" charset="0"/>
              </a:defRPr>
            </a:lvl1pPr>
            <a:lvl2pPr algn="l" defTabSz="1019056" rtl="0" eaLnBrk="1" fontAlgn="base" hangingPunct="1">
              <a:lnSpc>
                <a:spcPts val="800"/>
              </a:lnSpc>
              <a:spcBef>
                <a:spcPct val="25000"/>
              </a:spcBef>
              <a:spcAft>
                <a:spcPct val="0"/>
              </a:spcAft>
              <a:buNone/>
              <a:defRPr lang="en-US" sz="900" b="0" kern="1200" dirty="0" smtClean="0">
                <a:solidFill>
                  <a:srgbClr val="000000"/>
                </a:solidFill>
                <a:latin typeface="Arial" pitchFamily="34" charset="0"/>
                <a:ea typeface="+mn-ea"/>
                <a:cs typeface="Arial" pitchFamily="34" charset="0"/>
              </a:defRPr>
            </a:lvl2pPr>
            <a:lvl3pPr marL="1207008" algn="l" defTabSz="1019056" rtl="0" eaLnBrk="1" fontAlgn="base" hangingPunct="1">
              <a:lnSpc>
                <a:spcPts val="800"/>
              </a:lnSpc>
              <a:spcBef>
                <a:spcPct val="25000"/>
              </a:spcBef>
              <a:spcAft>
                <a:spcPct val="0"/>
              </a:spcAft>
              <a:buNone/>
              <a:defRPr lang="en-US" sz="900" b="0" kern="1200" dirty="0" smtClean="0">
                <a:solidFill>
                  <a:srgbClr val="000000"/>
                </a:solidFill>
                <a:latin typeface="Arial" pitchFamily="34" charset="0"/>
                <a:ea typeface="+mn-ea"/>
                <a:cs typeface="Arial" pitchFamily="34" charset="0"/>
              </a:defRPr>
            </a:lvl3pPr>
            <a:lvl4pPr marL="1591056" algn="l" defTabSz="1019056" rtl="0" eaLnBrk="1" fontAlgn="base" hangingPunct="1">
              <a:lnSpc>
                <a:spcPts val="800"/>
              </a:lnSpc>
              <a:spcBef>
                <a:spcPts val="162"/>
              </a:spcBef>
              <a:spcAft>
                <a:spcPct val="0"/>
              </a:spcAft>
              <a:buNone/>
              <a:defRPr lang="en-US" sz="900" b="0" kern="1200" dirty="0" smtClean="0">
                <a:solidFill>
                  <a:srgbClr val="000000"/>
                </a:solidFill>
                <a:latin typeface="Arial" pitchFamily="34" charset="0"/>
                <a:ea typeface="+mn-ea"/>
                <a:cs typeface="Arial" pitchFamily="34" charset="0"/>
              </a:defRPr>
            </a:lvl4pPr>
            <a:lvl5pPr marL="1975104" algn="l" defTabSz="1019056" rtl="0" eaLnBrk="1" fontAlgn="base" hangingPunct="1">
              <a:lnSpc>
                <a:spcPts val="800"/>
              </a:lnSpc>
              <a:spcBef>
                <a:spcPts val="162"/>
              </a:spcBef>
              <a:spcAft>
                <a:spcPct val="0"/>
              </a:spcAft>
              <a:buNone/>
              <a:defRPr lang="en-US" sz="900" b="0" kern="1200" dirty="0">
                <a:solidFill>
                  <a:srgbClr val="000000"/>
                </a:solidFill>
                <a:latin typeface="Arial" pitchFamily="34" charset="0"/>
                <a:ea typeface="+mn-ea"/>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5648D9B9-80C7-42B8-BE41-B0A71F4AB2A3}" type="datetime1">
              <a:rPr lang="en-US" smtClean="0"/>
              <a:t>3/27/2019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DRAFT</a:t>
            </a: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Page </a:t>
            </a:r>
            <a:fld id="{4A67E071-FF41-415A-AFE1-0C523ED5C96F}" type="slidenum">
              <a:rPr lang="en-US"/>
              <a:pPr>
                <a:defRPr/>
              </a:pPr>
              <a:t>‹#›</a:t>
            </a:fld>
            <a:endParaRPr lang="en-US"/>
          </a:p>
        </p:txBody>
      </p:sp>
    </p:spTree>
    <p:extLst>
      <p:ext uri="{BB962C8B-B14F-4D97-AF65-F5344CB8AC3E}">
        <p14:creationId xmlns:p14="http://schemas.microsoft.com/office/powerpoint/2010/main" val="25672114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3" name="Line 38"/>
          <p:cNvSpPr>
            <a:spLocks noChangeShapeType="1"/>
          </p:cNvSpPr>
          <p:nvPr userDrawn="1"/>
        </p:nvSpPr>
        <p:spPr bwMode="auto">
          <a:xfrm>
            <a:off x="328613" y="2286000"/>
            <a:ext cx="937260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lIns="113517" tIns="56758" rIns="113517" bIns="56758" anchor="ctr"/>
          <a:lstStyle/>
          <a:p>
            <a:endParaRPr lang="en-US"/>
          </a:p>
        </p:txBody>
      </p:sp>
      <p:sp>
        <p:nvSpPr>
          <p:cNvPr id="7" name="Content Placeholder 6"/>
          <p:cNvSpPr>
            <a:spLocks noGrp="1"/>
          </p:cNvSpPr>
          <p:nvPr>
            <p:ph sz="quarter" idx="13"/>
          </p:nvPr>
        </p:nvSpPr>
        <p:spPr>
          <a:xfrm>
            <a:off x="381000" y="2667000"/>
            <a:ext cx="9304020" cy="1656864"/>
          </a:xfrm>
          <a:noFill/>
          <a:ln w="9525">
            <a:noFill/>
            <a:miter lim="800000"/>
            <a:headEnd/>
            <a:tailEnd/>
          </a:ln>
          <a:effectLst/>
        </p:spPr>
        <p:txBody>
          <a:bodyPr lIns="0" tIns="0" rIns="0" bIns="0">
            <a:spAutoFit/>
          </a:bodyPr>
          <a:lstStyle>
            <a:lvl1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2200" b="1" kern="1200" dirty="0">
                <a:solidFill>
                  <a:srgbClr val="000000"/>
                </a:solidFill>
                <a:latin typeface="Arial" pitchFamily="34" charset="0"/>
                <a:ea typeface="+mn-ea"/>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4"/>
          </p:nvPr>
        </p:nvSpPr>
        <p:spPr/>
        <p:txBody>
          <a:bodyPr/>
          <a:lstStyle>
            <a:lvl1pPr>
              <a:defRPr/>
            </a:lvl1pPr>
          </a:lstStyle>
          <a:p>
            <a:pPr>
              <a:defRPr/>
            </a:pPr>
            <a:fld id="{B98E56D1-BA0B-4747-9137-0F2DAC69AAD2}" type="datetime1">
              <a:rPr lang="en-US" smtClean="0"/>
              <a:t>3/27/2019</a:t>
            </a:fld>
            <a:endParaRPr lang="en-US" dirty="0"/>
          </a:p>
        </p:txBody>
      </p:sp>
      <p:sp>
        <p:nvSpPr>
          <p:cNvPr id="5" name="Footer Placeholder 4"/>
          <p:cNvSpPr>
            <a:spLocks noGrp="1"/>
          </p:cNvSpPr>
          <p:nvPr>
            <p:ph type="ftr" sz="quarter" idx="15"/>
          </p:nvPr>
        </p:nvSpPr>
        <p:spPr/>
        <p:txBody>
          <a:bodyPr/>
          <a:lstStyle>
            <a:lvl1pPr>
              <a:defRPr/>
            </a:lvl1pPr>
          </a:lstStyle>
          <a:p>
            <a:pPr>
              <a:defRPr/>
            </a:pPr>
            <a:r>
              <a:rPr lang="en-US" smtClean="0"/>
              <a:t>DRAFT</a:t>
            </a:r>
            <a:endParaRPr lang="en-US"/>
          </a:p>
        </p:txBody>
      </p:sp>
      <p:sp>
        <p:nvSpPr>
          <p:cNvPr id="6" name="Slide Number Placeholder 5"/>
          <p:cNvSpPr>
            <a:spLocks noGrp="1"/>
          </p:cNvSpPr>
          <p:nvPr>
            <p:ph type="sldNum" sz="quarter" idx="16"/>
          </p:nvPr>
        </p:nvSpPr>
        <p:spPr/>
        <p:txBody>
          <a:bodyPr/>
          <a:lstStyle>
            <a:lvl1pPr>
              <a:defRPr/>
            </a:lvl1pPr>
          </a:lstStyle>
          <a:p>
            <a:pPr>
              <a:defRPr/>
            </a:pPr>
            <a:r>
              <a:rPr lang="en-US"/>
              <a:t>Page </a:t>
            </a:r>
            <a:fld id="{CF6D3227-552D-4FDF-B0E3-66310C63C408}" type="slidenum">
              <a:rPr lang="en-US"/>
              <a:pPr>
                <a:defRPr/>
              </a:pPr>
              <a:t>‹#›</a:t>
            </a:fld>
            <a:endParaRPr lang="en-US"/>
          </a:p>
        </p:txBody>
      </p:sp>
    </p:spTree>
    <p:extLst>
      <p:ext uri="{BB962C8B-B14F-4D97-AF65-F5344CB8AC3E}">
        <p14:creationId xmlns:p14="http://schemas.microsoft.com/office/powerpoint/2010/main" val="32427792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userDrawn="1"/>
        </p:nvCxnSpPr>
        <p:spPr>
          <a:xfrm>
            <a:off x="338138" y="3173413"/>
            <a:ext cx="93726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12"/>
          <p:cNvSpPr txBox="1">
            <a:spLocks noChangeArrowheads="1"/>
          </p:cNvSpPr>
          <p:nvPr userDrawn="1"/>
        </p:nvSpPr>
        <p:spPr bwMode="auto">
          <a:xfrm>
            <a:off x="328613" y="6648450"/>
            <a:ext cx="93726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defTabSz="1017588" fontAlgn="base">
              <a:spcBef>
                <a:spcPct val="0"/>
              </a:spcBef>
              <a:spcAft>
                <a:spcPct val="0"/>
              </a:spcAft>
              <a:defRPr sz="2000">
                <a:solidFill>
                  <a:schemeClr val="tx1"/>
                </a:solidFill>
                <a:latin typeface="Arial" charset="0"/>
              </a:defRPr>
            </a:lvl6pPr>
            <a:lvl7pPr marL="2971800" indent="-228600" defTabSz="1017588" fontAlgn="base">
              <a:spcBef>
                <a:spcPct val="0"/>
              </a:spcBef>
              <a:spcAft>
                <a:spcPct val="0"/>
              </a:spcAft>
              <a:defRPr sz="2000">
                <a:solidFill>
                  <a:schemeClr val="tx1"/>
                </a:solidFill>
                <a:latin typeface="Arial" charset="0"/>
              </a:defRPr>
            </a:lvl7pPr>
            <a:lvl8pPr marL="3429000" indent="-228600" defTabSz="1017588" fontAlgn="base">
              <a:spcBef>
                <a:spcPct val="0"/>
              </a:spcBef>
              <a:spcAft>
                <a:spcPct val="0"/>
              </a:spcAft>
              <a:defRPr sz="2000">
                <a:solidFill>
                  <a:schemeClr val="tx1"/>
                </a:solidFill>
                <a:latin typeface="Arial" charset="0"/>
              </a:defRPr>
            </a:lvl8pPr>
            <a:lvl9pPr marL="3886200" indent="-228600" defTabSz="1017588" fontAlgn="base">
              <a:spcBef>
                <a:spcPct val="0"/>
              </a:spcBef>
              <a:spcAft>
                <a:spcPct val="0"/>
              </a:spcAft>
              <a:defRPr sz="2000">
                <a:solidFill>
                  <a:schemeClr val="tx1"/>
                </a:solidFill>
                <a:latin typeface="Arial" charset="0"/>
              </a:defRPr>
            </a:lvl9pPr>
          </a:lstStyle>
          <a:p>
            <a:pPr algn="ctr">
              <a:defRPr/>
            </a:pPr>
            <a:r>
              <a:rPr lang="en-US" altLang="en-US" sz="1700" b="1" smtClean="0">
                <a:solidFill>
                  <a:srgbClr val="000000"/>
                </a:solidFill>
                <a:cs typeface="Arial" charset="0"/>
              </a:rPr>
              <a:t>THIS PRELIMINARY WORK OF GAO IS SUBJECT TO REVISION AND SHOULD NOT BE REPRODUCED OR DISTRIBUTED. SOME GRAPHICS MAY BE ENTITLED TO COPYRIGHT. </a:t>
            </a:r>
          </a:p>
        </p:txBody>
      </p:sp>
      <p:cxnSp>
        <p:nvCxnSpPr>
          <p:cNvPr id="6" name="Straight Connector 5"/>
          <p:cNvCxnSpPr/>
          <p:nvPr userDrawn="1"/>
        </p:nvCxnSpPr>
        <p:spPr>
          <a:xfrm>
            <a:off x="328613" y="6565900"/>
            <a:ext cx="93726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338328" y="1188720"/>
            <a:ext cx="9372600" cy="1837944"/>
          </a:xfrm>
        </p:spPr>
        <p:txBody>
          <a:bodyPr>
            <a:normAutofit/>
          </a:bodyPr>
          <a:lstStyle>
            <a:lvl1pPr algn="ctr">
              <a:defRPr sz="4500"/>
            </a:lvl1pPr>
          </a:lstStyle>
          <a:p>
            <a:r>
              <a:rPr lang="en-US" dirty="0" smtClean="0"/>
              <a:t>Click to edit Master title style</a:t>
            </a:r>
            <a:endParaRPr lang="en-US" dirty="0"/>
          </a:p>
        </p:txBody>
      </p:sp>
      <p:sp>
        <p:nvSpPr>
          <p:cNvPr id="3" name="Subtitle 2"/>
          <p:cNvSpPr>
            <a:spLocks noGrp="1"/>
          </p:cNvSpPr>
          <p:nvPr>
            <p:ph type="subTitle" idx="1"/>
          </p:nvPr>
        </p:nvSpPr>
        <p:spPr>
          <a:xfrm>
            <a:off x="338328" y="3364992"/>
            <a:ext cx="9372600" cy="2980944"/>
          </a:xfrm>
        </p:spPr>
        <p:txBody>
          <a:bodyPr anchor="ctr">
            <a:normAutofit/>
          </a:bodyPr>
          <a:lstStyle>
            <a:lvl1pPr marL="0" indent="0" algn="ctr">
              <a:buNone/>
              <a:defRPr sz="3100" b="1">
                <a:solidFill>
                  <a:schemeClr val="tx1"/>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dirty="0" smtClean="0"/>
              <a:t>Click to edit Master subtitle style</a:t>
            </a:r>
            <a:endParaRPr lang="en-US" dirty="0"/>
          </a:p>
        </p:txBody>
      </p:sp>
      <p:sp>
        <p:nvSpPr>
          <p:cNvPr id="7" name="Date Placeholder 3"/>
          <p:cNvSpPr>
            <a:spLocks noGrp="1"/>
          </p:cNvSpPr>
          <p:nvPr>
            <p:ph type="dt" sz="half" idx="10"/>
          </p:nvPr>
        </p:nvSpPr>
        <p:spPr/>
        <p:txBody>
          <a:bodyPr/>
          <a:lstStyle>
            <a:lvl1pPr>
              <a:defRPr/>
            </a:lvl1pPr>
          </a:lstStyle>
          <a:p>
            <a:pPr>
              <a:defRPr/>
            </a:pPr>
            <a:fld id="{539CE411-07CA-443E-8DDD-8D0837535A46}" type="datetime1">
              <a:rPr lang="en-US" smtClean="0"/>
              <a:t>3/27/2019</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DRAFT</a:t>
            </a:r>
            <a:endParaRPr lang="en-US"/>
          </a:p>
        </p:txBody>
      </p:sp>
      <p:sp>
        <p:nvSpPr>
          <p:cNvPr id="9" name="Slide Number Placeholder 5"/>
          <p:cNvSpPr>
            <a:spLocks noGrp="1"/>
          </p:cNvSpPr>
          <p:nvPr>
            <p:ph type="sldNum" sz="quarter" idx="12"/>
          </p:nvPr>
        </p:nvSpPr>
        <p:spPr/>
        <p:txBody>
          <a:bodyPr/>
          <a:lstStyle>
            <a:lvl1pPr>
              <a:defRPr/>
            </a:lvl1pPr>
          </a:lstStyle>
          <a:p>
            <a:pPr>
              <a:defRPr/>
            </a:pPr>
            <a:r>
              <a:rPr lang="en-US"/>
              <a:t>Page </a:t>
            </a:r>
            <a:fld id="{6DF0814A-BE65-4B4C-BA4B-F8A33758B19F}" type="slidenum">
              <a:rPr lang="en-US"/>
              <a:pPr>
                <a:defRPr/>
              </a:pPr>
              <a:t>‹#›</a:t>
            </a:fld>
            <a:endParaRPr lang="en-US"/>
          </a:p>
        </p:txBody>
      </p:sp>
    </p:spTree>
    <p:extLst>
      <p:ext uri="{BB962C8B-B14F-4D97-AF65-F5344CB8AC3E}">
        <p14:creationId xmlns:p14="http://schemas.microsoft.com/office/powerpoint/2010/main" val="163799881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Line 38"/>
          <p:cNvSpPr>
            <a:spLocks noChangeShapeType="1"/>
          </p:cNvSpPr>
          <p:nvPr userDrawn="1"/>
        </p:nvSpPr>
        <p:spPr bwMode="auto">
          <a:xfrm>
            <a:off x="331788" y="2289175"/>
            <a:ext cx="93726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101882" tIns="50941" rIns="101882" bIns="50941" anchor="ctr"/>
          <a:lstStyle/>
          <a:p>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marL="1971675" indent="-252413" algn="l" rtl="0" eaLnBrk="1" fontAlgn="base" hangingPunct="1">
              <a:lnSpc>
                <a:spcPct val="85000"/>
              </a:lnSpc>
              <a:spcBef>
                <a:spcPct val="15000"/>
              </a:spcBef>
              <a:spcAft>
                <a:spcPct val="0"/>
              </a:spcAft>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94FF2454-A765-443B-9BC7-3F35B96DD5BC}" type="datetime1">
              <a:rPr lang="en-US" smtClean="0"/>
              <a:t>3/27/2019</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DRAFT</a:t>
            </a:r>
            <a:endParaRPr lang="en-US"/>
          </a:p>
        </p:txBody>
      </p:sp>
      <p:sp>
        <p:nvSpPr>
          <p:cNvPr id="7" name="Slide Number Placeholder 5"/>
          <p:cNvSpPr>
            <a:spLocks noGrp="1"/>
          </p:cNvSpPr>
          <p:nvPr>
            <p:ph type="sldNum" sz="quarter" idx="12"/>
          </p:nvPr>
        </p:nvSpPr>
        <p:spPr/>
        <p:txBody>
          <a:bodyPr/>
          <a:lstStyle>
            <a:lvl1pPr>
              <a:defRPr/>
            </a:lvl1pPr>
          </a:lstStyle>
          <a:p>
            <a:pPr>
              <a:defRPr/>
            </a:pPr>
            <a:r>
              <a:rPr lang="en-US"/>
              <a:t>Page </a:t>
            </a:r>
            <a:fld id="{2E8C7B58-EA7D-4350-A6DD-9C7B3A9F27BD}" type="slidenum">
              <a:rPr lang="en-US"/>
              <a:pPr>
                <a:defRPr/>
              </a:pPr>
              <a:t>‹#›</a:t>
            </a:fld>
            <a:endParaRPr lang="en-US"/>
          </a:p>
        </p:txBody>
      </p:sp>
    </p:spTree>
    <p:extLst>
      <p:ext uri="{BB962C8B-B14F-4D97-AF65-F5344CB8AC3E}">
        <p14:creationId xmlns:p14="http://schemas.microsoft.com/office/powerpoint/2010/main" val="51161610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9CC24D1-BAB6-4641-890E-9E5163B01EA9}" type="datetime1">
              <a:rPr lang="en-US" smtClean="0"/>
              <a:t>3/27/2019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DRAFT</a:t>
            </a: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Page </a:t>
            </a:r>
            <a:fld id="{6E3BFBFB-6180-448B-A4AA-7737061C1B96}" type="slidenum">
              <a:rPr lang="en-US"/>
              <a:pPr>
                <a:defRPr/>
              </a:pPr>
              <a:t>‹#›</a:t>
            </a:fld>
            <a:endParaRPr lang="en-US"/>
          </a:p>
        </p:txBody>
      </p:sp>
    </p:spTree>
    <p:extLst>
      <p:ext uri="{BB962C8B-B14F-4D97-AF65-F5344CB8AC3E}">
        <p14:creationId xmlns:p14="http://schemas.microsoft.com/office/powerpoint/2010/main" val="377067371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752" y="2212848"/>
            <a:ext cx="4645152" cy="4736592"/>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113020" y="2212848"/>
            <a:ext cx="4645152" cy="4736592"/>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04EB037A-E930-4222-B947-E955BC18E298}" type="datetime1">
              <a:rPr lang="en-US" smtClean="0"/>
              <a:t>3/27/2019</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DRAFT</a:t>
            </a:r>
            <a:endParaRPr lang="en-US"/>
          </a:p>
        </p:txBody>
      </p:sp>
      <p:sp>
        <p:nvSpPr>
          <p:cNvPr id="7" name="Slide Number Placeholder 5"/>
          <p:cNvSpPr>
            <a:spLocks noGrp="1"/>
          </p:cNvSpPr>
          <p:nvPr>
            <p:ph type="sldNum" sz="quarter" idx="12"/>
          </p:nvPr>
        </p:nvSpPr>
        <p:spPr/>
        <p:txBody>
          <a:bodyPr/>
          <a:lstStyle>
            <a:lvl1pPr>
              <a:defRPr/>
            </a:lvl1pPr>
          </a:lstStyle>
          <a:p>
            <a:pPr>
              <a:defRPr/>
            </a:pPr>
            <a:r>
              <a:rPr lang="en-US"/>
              <a:t>Page </a:t>
            </a:r>
            <a:fld id="{5C1B1B85-2367-4F36-8957-05F51AFEF303}" type="slidenum">
              <a:rPr lang="en-US"/>
              <a:pPr>
                <a:defRPr/>
              </a:pPr>
              <a:t>‹#›</a:t>
            </a:fld>
            <a:endParaRPr lang="en-US"/>
          </a:p>
        </p:txBody>
      </p:sp>
    </p:spTree>
    <p:extLst>
      <p:ext uri="{BB962C8B-B14F-4D97-AF65-F5344CB8AC3E}">
        <p14:creationId xmlns:p14="http://schemas.microsoft.com/office/powerpoint/2010/main" val="135799469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359152"/>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dirty="0" smtClean="0"/>
              <a:t>Click to edit Master text styles</a:t>
            </a:r>
          </a:p>
        </p:txBody>
      </p:sp>
      <p:sp>
        <p:nvSpPr>
          <p:cNvPr id="4" name="Content Placeholder 3"/>
          <p:cNvSpPr>
            <a:spLocks noGrp="1"/>
          </p:cNvSpPr>
          <p:nvPr>
            <p:ph sz="half" idx="2"/>
          </p:nvPr>
        </p:nvSpPr>
        <p:spPr>
          <a:xfrm>
            <a:off x="502920" y="3127248"/>
            <a:ext cx="4444207" cy="382219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109528" y="2359152"/>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dirty="0" smtClean="0"/>
              <a:t>Click to edit Master text styles</a:t>
            </a:r>
          </a:p>
        </p:txBody>
      </p:sp>
      <p:sp>
        <p:nvSpPr>
          <p:cNvPr id="6" name="Content Placeholder 5"/>
          <p:cNvSpPr>
            <a:spLocks noGrp="1"/>
          </p:cNvSpPr>
          <p:nvPr>
            <p:ph sz="quarter" idx="4"/>
          </p:nvPr>
        </p:nvSpPr>
        <p:spPr>
          <a:xfrm>
            <a:off x="5109528" y="3127248"/>
            <a:ext cx="4445953" cy="382219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BC5B22A2-98DD-4621-90C6-55081F37E31B}" type="datetime1">
              <a:rPr lang="en-US" smtClean="0"/>
              <a:t>3/27/2019</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DRAFT</a:t>
            </a:r>
            <a:endParaRPr lang="en-US"/>
          </a:p>
        </p:txBody>
      </p:sp>
      <p:sp>
        <p:nvSpPr>
          <p:cNvPr id="9" name="Slide Number Placeholder 5"/>
          <p:cNvSpPr>
            <a:spLocks noGrp="1"/>
          </p:cNvSpPr>
          <p:nvPr>
            <p:ph type="sldNum" sz="quarter" idx="12"/>
          </p:nvPr>
        </p:nvSpPr>
        <p:spPr/>
        <p:txBody>
          <a:bodyPr/>
          <a:lstStyle>
            <a:lvl1pPr>
              <a:defRPr/>
            </a:lvl1pPr>
          </a:lstStyle>
          <a:p>
            <a:pPr>
              <a:defRPr/>
            </a:pPr>
            <a:r>
              <a:rPr lang="en-US"/>
              <a:t>Page </a:t>
            </a:r>
            <a:fld id="{7C2CDCF2-5CEE-4C99-A7DE-AF5D7329C70D}" type="slidenum">
              <a:rPr lang="en-US"/>
              <a:pPr>
                <a:defRPr/>
              </a:pPr>
              <a:t>‹#›</a:t>
            </a:fld>
            <a:endParaRPr lang="en-US"/>
          </a:p>
        </p:txBody>
      </p:sp>
    </p:spTree>
    <p:extLst>
      <p:ext uri="{BB962C8B-B14F-4D97-AF65-F5344CB8AC3E}">
        <p14:creationId xmlns:p14="http://schemas.microsoft.com/office/powerpoint/2010/main" val="1145172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2B7F5CF-90FB-4AE4-AAF8-79F5C2CD271B}" type="datetime1">
              <a:rPr lang="en-US" smtClean="0"/>
              <a:t>3/27/2019</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DRAFT</a:t>
            </a:r>
            <a:endParaRPr lang="en-US"/>
          </a:p>
        </p:txBody>
      </p:sp>
      <p:sp>
        <p:nvSpPr>
          <p:cNvPr id="5" name="Slide Number Placeholder 5"/>
          <p:cNvSpPr>
            <a:spLocks noGrp="1"/>
          </p:cNvSpPr>
          <p:nvPr>
            <p:ph type="sldNum" sz="quarter" idx="12"/>
          </p:nvPr>
        </p:nvSpPr>
        <p:spPr/>
        <p:txBody>
          <a:bodyPr/>
          <a:lstStyle>
            <a:lvl1pPr>
              <a:defRPr/>
            </a:lvl1pPr>
          </a:lstStyle>
          <a:p>
            <a:pPr>
              <a:defRPr/>
            </a:pPr>
            <a:r>
              <a:rPr lang="en-US"/>
              <a:t>Page </a:t>
            </a:r>
            <a:fld id="{0BDC6279-CB2A-4AAF-ADFF-0A3B88A2A5D0}" type="slidenum">
              <a:rPr lang="en-US"/>
              <a:pPr>
                <a:defRPr/>
              </a:pPr>
              <a:t>‹#›</a:t>
            </a:fld>
            <a:endParaRPr lang="en-US"/>
          </a:p>
        </p:txBody>
      </p:sp>
    </p:spTree>
    <p:extLst>
      <p:ext uri="{BB962C8B-B14F-4D97-AF65-F5344CB8AC3E}">
        <p14:creationId xmlns:p14="http://schemas.microsoft.com/office/powerpoint/2010/main" val="2740495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p:cNvSpPr txBox="1">
            <a:spLocks/>
          </p:cNvSpPr>
          <p:nvPr userDrawn="1"/>
        </p:nvSpPr>
        <p:spPr bwMode="auto">
          <a:xfrm>
            <a:off x="338138" y="7259638"/>
            <a:ext cx="205740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defTabSz="1017588" fontAlgn="base">
              <a:spcBef>
                <a:spcPct val="0"/>
              </a:spcBef>
              <a:spcAft>
                <a:spcPct val="0"/>
              </a:spcAft>
              <a:defRPr sz="2000">
                <a:solidFill>
                  <a:schemeClr val="tx1"/>
                </a:solidFill>
                <a:latin typeface="Arial" charset="0"/>
              </a:defRPr>
            </a:lvl6pPr>
            <a:lvl7pPr marL="2971800" indent="-228600" defTabSz="1017588" fontAlgn="base">
              <a:spcBef>
                <a:spcPct val="0"/>
              </a:spcBef>
              <a:spcAft>
                <a:spcPct val="0"/>
              </a:spcAft>
              <a:defRPr sz="2000">
                <a:solidFill>
                  <a:schemeClr val="tx1"/>
                </a:solidFill>
                <a:latin typeface="Arial" charset="0"/>
              </a:defRPr>
            </a:lvl7pPr>
            <a:lvl8pPr marL="3429000" indent="-228600" defTabSz="1017588" fontAlgn="base">
              <a:spcBef>
                <a:spcPct val="0"/>
              </a:spcBef>
              <a:spcAft>
                <a:spcPct val="0"/>
              </a:spcAft>
              <a:defRPr sz="2000">
                <a:solidFill>
                  <a:schemeClr val="tx1"/>
                </a:solidFill>
                <a:latin typeface="Arial" charset="0"/>
              </a:defRPr>
            </a:lvl8pPr>
            <a:lvl9pPr marL="3886200" indent="-228600" defTabSz="1017588" fontAlgn="base">
              <a:spcBef>
                <a:spcPct val="0"/>
              </a:spcBef>
              <a:spcAft>
                <a:spcPct val="0"/>
              </a:spcAft>
              <a:defRPr sz="2000">
                <a:solidFill>
                  <a:schemeClr val="tx1"/>
                </a:solidFill>
                <a:latin typeface="Arial" charset="0"/>
              </a:defRPr>
            </a:lvl9pPr>
          </a:lstStyle>
          <a:p>
            <a:pPr>
              <a:defRPr/>
            </a:pPr>
            <a:fld id="{B92ADB48-0648-4FA4-8002-5512C138D566}" type="datetime1">
              <a:rPr lang="en-US" altLang="en-US" sz="1600" smtClean="0">
                <a:cs typeface="Arial" charset="0"/>
              </a:rPr>
              <a:pPr>
                <a:defRPr/>
              </a:pPr>
              <a:t>3/27/2019</a:t>
            </a:fld>
            <a:endParaRPr lang="en-US" altLang="en-US" sz="1600" smtClean="0">
              <a:cs typeface="Arial" charset="0"/>
            </a:endParaRPr>
          </a:p>
        </p:txBody>
      </p:sp>
      <p:sp>
        <p:nvSpPr>
          <p:cNvPr id="7" name="Slide Number Placeholder 5"/>
          <p:cNvSpPr txBox="1">
            <a:spLocks/>
          </p:cNvSpPr>
          <p:nvPr userDrawn="1"/>
        </p:nvSpPr>
        <p:spPr bwMode="auto">
          <a:xfrm>
            <a:off x="7361238" y="7259638"/>
            <a:ext cx="234632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defTabSz="1017588" fontAlgn="base">
              <a:spcBef>
                <a:spcPct val="0"/>
              </a:spcBef>
              <a:spcAft>
                <a:spcPct val="0"/>
              </a:spcAft>
              <a:defRPr sz="2000">
                <a:solidFill>
                  <a:schemeClr val="tx1"/>
                </a:solidFill>
                <a:latin typeface="Arial" charset="0"/>
              </a:defRPr>
            </a:lvl6pPr>
            <a:lvl7pPr marL="2971800" indent="-228600" defTabSz="1017588" fontAlgn="base">
              <a:spcBef>
                <a:spcPct val="0"/>
              </a:spcBef>
              <a:spcAft>
                <a:spcPct val="0"/>
              </a:spcAft>
              <a:defRPr sz="2000">
                <a:solidFill>
                  <a:schemeClr val="tx1"/>
                </a:solidFill>
                <a:latin typeface="Arial" charset="0"/>
              </a:defRPr>
            </a:lvl7pPr>
            <a:lvl8pPr marL="3429000" indent="-228600" defTabSz="1017588" fontAlgn="base">
              <a:spcBef>
                <a:spcPct val="0"/>
              </a:spcBef>
              <a:spcAft>
                <a:spcPct val="0"/>
              </a:spcAft>
              <a:defRPr sz="2000">
                <a:solidFill>
                  <a:schemeClr val="tx1"/>
                </a:solidFill>
                <a:latin typeface="Arial" charset="0"/>
              </a:defRPr>
            </a:lvl8pPr>
            <a:lvl9pPr marL="3886200" indent="-228600" defTabSz="1017588" fontAlgn="base">
              <a:spcBef>
                <a:spcPct val="0"/>
              </a:spcBef>
              <a:spcAft>
                <a:spcPct val="0"/>
              </a:spcAft>
              <a:defRPr sz="2000">
                <a:solidFill>
                  <a:schemeClr val="tx1"/>
                </a:solidFill>
                <a:latin typeface="Arial" charset="0"/>
              </a:defRPr>
            </a:lvl9pPr>
          </a:lstStyle>
          <a:p>
            <a:pPr algn="r">
              <a:defRPr/>
            </a:pPr>
            <a:endParaRPr lang="en-US" altLang="en-US" sz="1600" smtClean="0">
              <a:cs typeface="Arial" charset="0"/>
            </a:endParaRPr>
          </a:p>
        </p:txBody>
      </p:sp>
      <p:sp>
        <p:nvSpPr>
          <p:cNvPr id="8" name="Line 38"/>
          <p:cNvSpPr>
            <a:spLocks noChangeShapeType="1"/>
          </p:cNvSpPr>
          <p:nvPr userDrawn="1"/>
        </p:nvSpPr>
        <p:spPr bwMode="auto">
          <a:xfrm>
            <a:off x="331788" y="2289175"/>
            <a:ext cx="93726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101882" tIns="50941" rIns="101882" bIns="50941" anchor="ctr"/>
          <a:lstStyle/>
          <a:p>
            <a:endParaRPr lang="en-US"/>
          </a:p>
        </p:txBody>
      </p:sp>
      <p:sp>
        <p:nvSpPr>
          <p:cNvPr id="5" name="Title 1"/>
          <p:cNvSpPr>
            <a:spLocks noGrp="1"/>
          </p:cNvSpPr>
          <p:nvPr>
            <p:ph type="title"/>
          </p:nvPr>
        </p:nvSpPr>
        <p:spPr>
          <a:xfrm>
            <a:off x="329184" y="1124712"/>
            <a:ext cx="9372600" cy="1033272"/>
          </a:xfrm>
        </p:spPr>
        <p:txBody>
          <a:bodyPr/>
          <a:lstStyle/>
          <a:p>
            <a:r>
              <a:rPr lang="en-US" smtClean="0"/>
              <a:t>Click to edit Master title style</a:t>
            </a:r>
            <a:endParaRPr lang="en-US"/>
          </a:p>
        </p:txBody>
      </p:sp>
      <p:sp>
        <p:nvSpPr>
          <p:cNvPr id="6" name="Content Placeholder 2"/>
          <p:cNvSpPr>
            <a:spLocks noGrp="1"/>
          </p:cNvSpPr>
          <p:nvPr>
            <p:ph idx="1"/>
          </p:nvPr>
        </p:nvSpPr>
        <p:spPr>
          <a:xfrm>
            <a:off x="329184" y="2377440"/>
            <a:ext cx="9372600" cy="47914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1"/>
          <p:cNvSpPr>
            <a:spLocks noGrp="1"/>
          </p:cNvSpPr>
          <p:nvPr>
            <p:ph type="dt" sz="half" idx="10"/>
          </p:nvPr>
        </p:nvSpPr>
        <p:spPr/>
        <p:txBody>
          <a:bodyPr/>
          <a:lstStyle>
            <a:lvl1pPr>
              <a:defRPr/>
            </a:lvl1pPr>
          </a:lstStyle>
          <a:p>
            <a:pPr>
              <a:defRPr/>
            </a:pPr>
            <a:fld id="{60E1FE1B-AEB5-4623-8A1D-8EEE17149ADC}" type="datetime1">
              <a:rPr lang="en-US" smtClean="0"/>
              <a:t>3/27/2019</a:t>
            </a:fld>
            <a:endParaRPr lang="en-US" dirty="0"/>
          </a:p>
        </p:txBody>
      </p:sp>
      <p:sp>
        <p:nvSpPr>
          <p:cNvPr id="10" name="Footer Placeholder 2"/>
          <p:cNvSpPr>
            <a:spLocks noGrp="1"/>
          </p:cNvSpPr>
          <p:nvPr>
            <p:ph type="ftr" sz="quarter" idx="11"/>
          </p:nvPr>
        </p:nvSpPr>
        <p:spPr/>
        <p:txBody>
          <a:bodyPr/>
          <a:lstStyle>
            <a:lvl1pPr>
              <a:defRPr/>
            </a:lvl1pPr>
          </a:lstStyle>
          <a:p>
            <a:pPr>
              <a:defRPr/>
            </a:pPr>
            <a:r>
              <a:rPr lang="en-US" smtClean="0"/>
              <a:t>DRAFT</a:t>
            </a:r>
            <a:endParaRPr lang="en-US"/>
          </a:p>
        </p:txBody>
      </p:sp>
      <p:sp>
        <p:nvSpPr>
          <p:cNvPr id="11" name="Slide Number Placeholder 3"/>
          <p:cNvSpPr>
            <a:spLocks noGrp="1"/>
          </p:cNvSpPr>
          <p:nvPr>
            <p:ph type="sldNum" sz="quarter" idx="12"/>
          </p:nvPr>
        </p:nvSpPr>
        <p:spPr/>
        <p:txBody>
          <a:bodyPr/>
          <a:lstStyle>
            <a:lvl1pPr>
              <a:defRPr/>
            </a:lvl1pPr>
          </a:lstStyle>
          <a:p>
            <a:pPr>
              <a:defRPr/>
            </a:pPr>
            <a:r>
              <a:rPr lang="en-US"/>
              <a:t>Page </a:t>
            </a:r>
            <a:fld id="{4CB400D9-37FA-4979-BE41-9EE0B34D913C}" type="slidenum">
              <a:rPr lang="en-US"/>
              <a:pPr>
                <a:defRPr/>
              </a:pPr>
              <a:t>‹#›</a:t>
            </a:fld>
            <a:endParaRPr lang="en-US"/>
          </a:p>
        </p:txBody>
      </p:sp>
    </p:spTree>
    <p:extLst>
      <p:ext uri="{BB962C8B-B14F-4D97-AF65-F5344CB8AC3E}">
        <p14:creationId xmlns:p14="http://schemas.microsoft.com/office/powerpoint/2010/main" val="34559870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p:cNvSpPr txBox="1">
            <a:spLocks/>
          </p:cNvSpPr>
          <p:nvPr userDrawn="1"/>
        </p:nvSpPr>
        <p:spPr bwMode="auto">
          <a:xfrm>
            <a:off x="338138" y="7259638"/>
            <a:ext cx="205740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defTabSz="1017588" fontAlgn="base">
              <a:spcBef>
                <a:spcPct val="0"/>
              </a:spcBef>
              <a:spcAft>
                <a:spcPct val="0"/>
              </a:spcAft>
              <a:defRPr sz="2000">
                <a:solidFill>
                  <a:schemeClr val="tx1"/>
                </a:solidFill>
                <a:latin typeface="Arial" charset="0"/>
              </a:defRPr>
            </a:lvl6pPr>
            <a:lvl7pPr marL="2971800" indent="-228600" defTabSz="1017588" fontAlgn="base">
              <a:spcBef>
                <a:spcPct val="0"/>
              </a:spcBef>
              <a:spcAft>
                <a:spcPct val="0"/>
              </a:spcAft>
              <a:defRPr sz="2000">
                <a:solidFill>
                  <a:schemeClr val="tx1"/>
                </a:solidFill>
                <a:latin typeface="Arial" charset="0"/>
              </a:defRPr>
            </a:lvl7pPr>
            <a:lvl8pPr marL="3429000" indent="-228600" defTabSz="1017588" fontAlgn="base">
              <a:spcBef>
                <a:spcPct val="0"/>
              </a:spcBef>
              <a:spcAft>
                <a:spcPct val="0"/>
              </a:spcAft>
              <a:defRPr sz="2000">
                <a:solidFill>
                  <a:schemeClr val="tx1"/>
                </a:solidFill>
                <a:latin typeface="Arial" charset="0"/>
              </a:defRPr>
            </a:lvl8pPr>
            <a:lvl9pPr marL="3886200" indent="-228600" defTabSz="1017588" fontAlgn="base">
              <a:spcBef>
                <a:spcPct val="0"/>
              </a:spcBef>
              <a:spcAft>
                <a:spcPct val="0"/>
              </a:spcAft>
              <a:defRPr sz="2000">
                <a:solidFill>
                  <a:schemeClr val="tx1"/>
                </a:solidFill>
                <a:latin typeface="Arial" charset="0"/>
              </a:defRPr>
            </a:lvl9pPr>
          </a:lstStyle>
          <a:p>
            <a:pPr>
              <a:defRPr/>
            </a:pPr>
            <a:fld id="{EF2C727D-A2B0-4741-8273-77D9A38FA88E}" type="datetime1">
              <a:rPr lang="en-US" altLang="en-US" sz="1600" smtClean="0">
                <a:cs typeface="Arial" charset="0"/>
              </a:rPr>
              <a:pPr>
                <a:defRPr/>
              </a:pPr>
              <a:t>3/27/2019</a:t>
            </a:fld>
            <a:endParaRPr lang="en-US" altLang="en-US" sz="1600" smtClean="0">
              <a:cs typeface="Arial" charset="0"/>
            </a:endParaRPr>
          </a:p>
        </p:txBody>
      </p:sp>
      <p:sp>
        <p:nvSpPr>
          <p:cNvPr id="7" name="Slide Number Placeholder 5"/>
          <p:cNvSpPr txBox="1">
            <a:spLocks/>
          </p:cNvSpPr>
          <p:nvPr userDrawn="1"/>
        </p:nvSpPr>
        <p:spPr bwMode="auto">
          <a:xfrm>
            <a:off x="7361238" y="7259638"/>
            <a:ext cx="234632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defTabSz="1017588" fontAlgn="base">
              <a:spcBef>
                <a:spcPct val="0"/>
              </a:spcBef>
              <a:spcAft>
                <a:spcPct val="0"/>
              </a:spcAft>
              <a:defRPr sz="2000">
                <a:solidFill>
                  <a:schemeClr val="tx1"/>
                </a:solidFill>
                <a:latin typeface="Arial" charset="0"/>
              </a:defRPr>
            </a:lvl6pPr>
            <a:lvl7pPr marL="2971800" indent="-228600" defTabSz="1017588" fontAlgn="base">
              <a:spcBef>
                <a:spcPct val="0"/>
              </a:spcBef>
              <a:spcAft>
                <a:spcPct val="0"/>
              </a:spcAft>
              <a:defRPr sz="2000">
                <a:solidFill>
                  <a:schemeClr val="tx1"/>
                </a:solidFill>
                <a:latin typeface="Arial" charset="0"/>
              </a:defRPr>
            </a:lvl7pPr>
            <a:lvl8pPr marL="3429000" indent="-228600" defTabSz="1017588" fontAlgn="base">
              <a:spcBef>
                <a:spcPct val="0"/>
              </a:spcBef>
              <a:spcAft>
                <a:spcPct val="0"/>
              </a:spcAft>
              <a:defRPr sz="2000">
                <a:solidFill>
                  <a:schemeClr val="tx1"/>
                </a:solidFill>
                <a:latin typeface="Arial" charset="0"/>
              </a:defRPr>
            </a:lvl8pPr>
            <a:lvl9pPr marL="3886200" indent="-228600" defTabSz="1017588" fontAlgn="base">
              <a:spcBef>
                <a:spcPct val="0"/>
              </a:spcBef>
              <a:spcAft>
                <a:spcPct val="0"/>
              </a:spcAft>
              <a:defRPr sz="2000">
                <a:solidFill>
                  <a:schemeClr val="tx1"/>
                </a:solidFill>
                <a:latin typeface="Arial" charset="0"/>
              </a:defRPr>
            </a:lvl9pPr>
          </a:lstStyle>
          <a:p>
            <a:pPr algn="r">
              <a:defRPr/>
            </a:pPr>
            <a:endParaRPr lang="en-US" altLang="en-US" sz="1600" smtClean="0">
              <a:cs typeface="Arial" charset="0"/>
            </a:endParaRPr>
          </a:p>
        </p:txBody>
      </p:sp>
      <p:sp>
        <p:nvSpPr>
          <p:cNvPr id="8" name="Line 38"/>
          <p:cNvSpPr>
            <a:spLocks noChangeShapeType="1"/>
          </p:cNvSpPr>
          <p:nvPr userDrawn="1"/>
        </p:nvSpPr>
        <p:spPr bwMode="auto">
          <a:xfrm>
            <a:off x="331788" y="2289175"/>
            <a:ext cx="93726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101882" tIns="50941" rIns="101882" bIns="50941" anchor="ctr"/>
          <a:lstStyle/>
          <a:p>
            <a:endParaRPr lang="en-US"/>
          </a:p>
        </p:txBody>
      </p:sp>
      <p:sp>
        <p:nvSpPr>
          <p:cNvPr id="5" name="Title 1"/>
          <p:cNvSpPr>
            <a:spLocks noGrp="1"/>
          </p:cNvSpPr>
          <p:nvPr>
            <p:ph type="title"/>
          </p:nvPr>
        </p:nvSpPr>
        <p:spPr>
          <a:xfrm>
            <a:off x="329184" y="1124712"/>
            <a:ext cx="9372600" cy="1033272"/>
          </a:xfrm>
        </p:spPr>
        <p:txBody>
          <a:bodyPr/>
          <a:lstStyle/>
          <a:p>
            <a:r>
              <a:rPr lang="en-US" smtClean="0"/>
              <a:t>Click to edit Master title style</a:t>
            </a:r>
            <a:endParaRPr lang="en-US"/>
          </a:p>
        </p:txBody>
      </p:sp>
      <p:sp>
        <p:nvSpPr>
          <p:cNvPr id="6" name="Content Placeholder 2"/>
          <p:cNvSpPr>
            <a:spLocks noGrp="1"/>
          </p:cNvSpPr>
          <p:nvPr>
            <p:ph idx="1"/>
          </p:nvPr>
        </p:nvSpPr>
        <p:spPr>
          <a:xfrm>
            <a:off x="329184" y="2377440"/>
            <a:ext cx="9372600" cy="47914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1"/>
          <p:cNvSpPr>
            <a:spLocks noGrp="1"/>
          </p:cNvSpPr>
          <p:nvPr>
            <p:ph type="dt" sz="half" idx="10"/>
          </p:nvPr>
        </p:nvSpPr>
        <p:spPr/>
        <p:txBody>
          <a:bodyPr/>
          <a:lstStyle>
            <a:lvl1pPr>
              <a:defRPr/>
            </a:lvl1pPr>
          </a:lstStyle>
          <a:p>
            <a:pPr>
              <a:defRPr/>
            </a:pPr>
            <a:fld id="{47D7C098-D645-4C6D-979F-8D98F1247757}" type="datetime1">
              <a:rPr lang="en-US" smtClean="0"/>
              <a:t>3/27/2019</a:t>
            </a:fld>
            <a:endParaRPr lang="en-US" dirty="0"/>
          </a:p>
        </p:txBody>
      </p:sp>
      <p:sp>
        <p:nvSpPr>
          <p:cNvPr id="10" name="Footer Placeholder 2"/>
          <p:cNvSpPr>
            <a:spLocks noGrp="1"/>
          </p:cNvSpPr>
          <p:nvPr>
            <p:ph type="ftr" sz="quarter" idx="11"/>
          </p:nvPr>
        </p:nvSpPr>
        <p:spPr/>
        <p:txBody>
          <a:bodyPr/>
          <a:lstStyle>
            <a:lvl1pPr>
              <a:defRPr/>
            </a:lvl1pPr>
          </a:lstStyle>
          <a:p>
            <a:pPr>
              <a:defRPr/>
            </a:pPr>
            <a:r>
              <a:rPr lang="en-US" smtClean="0"/>
              <a:t>DRAFT</a:t>
            </a:r>
            <a:endParaRPr lang="en-US"/>
          </a:p>
        </p:txBody>
      </p:sp>
      <p:sp>
        <p:nvSpPr>
          <p:cNvPr id="11" name="Slide Number Placeholder 3"/>
          <p:cNvSpPr>
            <a:spLocks noGrp="1"/>
          </p:cNvSpPr>
          <p:nvPr>
            <p:ph type="sldNum" sz="quarter" idx="12"/>
          </p:nvPr>
        </p:nvSpPr>
        <p:spPr/>
        <p:txBody>
          <a:bodyPr/>
          <a:lstStyle>
            <a:lvl1pPr>
              <a:defRPr/>
            </a:lvl1pPr>
          </a:lstStyle>
          <a:p>
            <a:pPr>
              <a:defRPr/>
            </a:pPr>
            <a:r>
              <a:rPr lang="en-US"/>
              <a:t>Page </a:t>
            </a:r>
            <a:fld id="{754CE381-3672-4964-A408-25127298E651}" type="slidenum">
              <a:rPr lang="en-US"/>
              <a:pPr>
                <a:defRPr/>
              </a:pPr>
              <a:t>‹#›</a:t>
            </a:fld>
            <a:endParaRPr lang="en-US"/>
          </a:p>
        </p:txBody>
      </p:sp>
    </p:spTree>
    <p:extLst>
      <p:ext uri="{BB962C8B-B14F-4D97-AF65-F5344CB8AC3E}">
        <p14:creationId xmlns:p14="http://schemas.microsoft.com/office/powerpoint/2010/main" val="301220187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1298448"/>
            <a:ext cx="3309144" cy="1316990"/>
          </a:xfrm>
        </p:spPr>
        <p:txBody>
          <a:bodyPr anchor="b"/>
          <a:lstStyle>
            <a:lvl1pPr algn="l">
              <a:defRPr sz="2200" b="1"/>
            </a:lvl1pPr>
          </a:lstStyle>
          <a:p>
            <a:r>
              <a:rPr lang="en-US" dirty="0" smtClean="0"/>
              <a:t>Click to edit Master title style</a:t>
            </a:r>
            <a:endParaRPr lang="en-US" dirty="0"/>
          </a:p>
        </p:txBody>
      </p:sp>
      <p:sp>
        <p:nvSpPr>
          <p:cNvPr id="3" name="Content Placeholder 2"/>
          <p:cNvSpPr>
            <a:spLocks noGrp="1"/>
          </p:cNvSpPr>
          <p:nvPr>
            <p:ph idx="1"/>
          </p:nvPr>
        </p:nvSpPr>
        <p:spPr>
          <a:xfrm>
            <a:off x="3931920" y="1298448"/>
            <a:ext cx="5622925" cy="5669280"/>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502921" y="2670048"/>
            <a:ext cx="3309144" cy="4279392"/>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142AC54-4A1B-4677-86BC-8979BD02E394}" type="datetime1">
              <a:rPr lang="en-US" smtClean="0"/>
              <a:t>3/27/2019</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DRAFT</a:t>
            </a:r>
            <a:endParaRPr lang="en-US"/>
          </a:p>
        </p:txBody>
      </p:sp>
      <p:sp>
        <p:nvSpPr>
          <p:cNvPr id="7" name="Slide Number Placeholder 5"/>
          <p:cNvSpPr>
            <a:spLocks noGrp="1"/>
          </p:cNvSpPr>
          <p:nvPr>
            <p:ph type="sldNum" sz="quarter" idx="12"/>
          </p:nvPr>
        </p:nvSpPr>
        <p:spPr/>
        <p:txBody>
          <a:bodyPr/>
          <a:lstStyle>
            <a:lvl1pPr>
              <a:defRPr/>
            </a:lvl1pPr>
          </a:lstStyle>
          <a:p>
            <a:pPr>
              <a:defRPr/>
            </a:pPr>
            <a:r>
              <a:rPr lang="en-US"/>
              <a:t>Page </a:t>
            </a:r>
            <a:fld id="{5F40C37A-CDE3-4708-8DA3-4ABAC5B97162}" type="slidenum">
              <a:rPr lang="en-US"/>
              <a:pPr>
                <a:defRPr/>
              </a:pPr>
              <a:t>‹#›</a:t>
            </a:fld>
            <a:endParaRPr lang="en-US"/>
          </a:p>
        </p:txBody>
      </p:sp>
    </p:spTree>
    <p:extLst>
      <p:ext uri="{BB962C8B-B14F-4D97-AF65-F5344CB8AC3E}">
        <p14:creationId xmlns:p14="http://schemas.microsoft.com/office/powerpoint/2010/main" val="102292222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1143000"/>
            <a:ext cx="6035040" cy="4215384"/>
          </a:xfrm>
        </p:spPr>
        <p:txBody>
          <a:bodyPr rtlCol="0">
            <a:normAutofit/>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pPr lvl="0"/>
            <a:endParaRPr lang="en-US" noProof="0" dirty="0"/>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8B090A2-A856-4BD2-8C33-839D179A8CFA}" type="datetime1">
              <a:rPr lang="en-US" smtClean="0"/>
              <a:t>3/27/2019</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DRAFT</a:t>
            </a:r>
            <a:endParaRPr lang="en-US"/>
          </a:p>
        </p:txBody>
      </p:sp>
      <p:sp>
        <p:nvSpPr>
          <p:cNvPr id="7" name="Slide Number Placeholder 5"/>
          <p:cNvSpPr>
            <a:spLocks noGrp="1"/>
          </p:cNvSpPr>
          <p:nvPr>
            <p:ph type="sldNum" sz="quarter" idx="12"/>
          </p:nvPr>
        </p:nvSpPr>
        <p:spPr/>
        <p:txBody>
          <a:bodyPr/>
          <a:lstStyle>
            <a:lvl1pPr>
              <a:defRPr/>
            </a:lvl1pPr>
          </a:lstStyle>
          <a:p>
            <a:pPr>
              <a:defRPr/>
            </a:pPr>
            <a:r>
              <a:rPr lang="en-US"/>
              <a:t>Page </a:t>
            </a:r>
            <a:fld id="{B883F4FC-F2D5-4120-AD9E-CA302D02EC61}" type="slidenum">
              <a:rPr lang="en-US"/>
              <a:pPr>
                <a:defRPr/>
              </a:pPr>
              <a:t>‹#›</a:t>
            </a:fld>
            <a:endParaRPr lang="en-US"/>
          </a:p>
        </p:txBody>
      </p:sp>
    </p:spTree>
    <p:extLst>
      <p:ext uri="{BB962C8B-B14F-4D97-AF65-F5344CB8AC3E}">
        <p14:creationId xmlns:p14="http://schemas.microsoft.com/office/powerpoint/2010/main" val="418820578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4D2570C-30C5-4C89-A2A7-E551956C9BEC}" type="datetime1">
              <a:rPr lang="en-US" smtClean="0"/>
              <a:t>3/27/2019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DRAFT</a:t>
            </a: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Page </a:t>
            </a:r>
            <a:fld id="{FF6F06D3-C64F-4DCC-9138-8205E95F62A5}" type="slidenum">
              <a:rPr lang="en-US"/>
              <a:pPr>
                <a:defRPr/>
              </a:pPr>
              <a:t>‹#›</a:t>
            </a:fld>
            <a:endParaRPr lang="en-US"/>
          </a:p>
        </p:txBody>
      </p:sp>
    </p:spTree>
    <p:extLst>
      <p:ext uri="{BB962C8B-B14F-4D97-AF65-F5344CB8AC3E}">
        <p14:creationId xmlns:p14="http://schemas.microsoft.com/office/powerpoint/2010/main" val="41291003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1216152"/>
            <a:ext cx="2263140" cy="57241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1216152"/>
            <a:ext cx="6621780" cy="57241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1E5D0E1-C573-4289-A066-242E8E746AAD}" type="datetime1">
              <a:rPr lang="en-US" smtClean="0"/>
              <a:t>3/27/2019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DRAFT</a:t>
            </a: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Page </a:t>
            </a:r>
            <a:fld id="{BA6DA77A-2C8B-4F8E-B83F-3D8873040214}" type="slidenum">
              <a:rPr lang="en-US"/>
              <a:pPr>
                <a:defRPr/>
              </a:pPr>
              <a:t>‹#›</a:t>
            </a:fld>
            <a:endParaRPr lang="en-US"/>
          </a:p>
        </p:txBody>
      </p:sp>
    </p:spTree>
    <p:extLst>
      <p:ext uri="{BB962C8B-B14F-4D97-AF65-F5344CB8AC3E}">
        <p14:creationId xmlns:p14="http://schemas.microsoft.com/office/powerpoint/2010/main" val="346782271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301752" y="2359152"/>
            <a:ext cx="9171432" cy="2881041"/>
          </a:xfrm>
          <a:noFill/>
          <a:ln w="9525">
            <a:noFill/>
            <a:miter lim="800000"/>
            <a:headEnd/>
            <a:tailEnd/>
          </a:ln>
          <a:effectLst/>
        </p:spPr>
        <p:txBody>
          <a:bodyPr lIns="101838" tIns="50919" rIns="101838" bIns="50919" numCol="6">
            <a:spAutoFit/>
          </a:bodyPr>
          <a:lstStyle>
            <a:lvl1pPr algn="l" defTabSz="1019056" rtl="0" fontAlgn="base">
              <a:lnSpc>
                <a:spcPts val="800"/>
              </a:lnSpc>
              <a:spcAft>
                <a:spcPct val="0"/>
              </a:spcAft>
              <a:buNone/>
              <a:defRPr lang="en-US" sz="900" b="1" kern="1200" smtClean="0">
                <a:solidFill>
                  <a:schemeClr val="tx1"/>
                </a:solidFill>
                <a:latin typeface="Arial" pitchFamily="34" charset="0"/>
                <a:ea typeface="+mn-ea"/>
                <a:cs typeface="Arial" pitchFamily="34" charset="0"/>
              </a:defRPr>
            </a:lvl1pPr>
            <a:lvl2pPr algn="l" defTabSz="1019056" rtl="0" fontAlgn="base">
              <a:lnSpc>
                <a:spcPts val="800"/>
              </a:lnSpc>
              <a:spcAft>
                <a:spcPct val="0"/>
              </a:spcAft>
              <a:buNone/>
              <a:defRPr lang="en-US" sz="900" b="0" kern="1200" smtClean="0">
                <a:solidFill>
                  <a:schemeClr val="tx1"/>
                </a:solidFill>
                <a:latin typeface="Arial" pitchFamily="34" charset="0"/>
                <a:ea typeface="+mn-ea"/>
                <a:cs typeface="Arial" pitchFamily="34" charset="0"/>
              </a:defRPr>
            </a:lvl2pPr>
            <a:lvl3pPr algn="l" defTabSz="1019056" rtl="0" fontAlgn="base">
              <a:lnSpc>
                <a:spcPts val="800"/>
              </a:lnSpc>
              <a:spcAft>
                <a:spcPct val="0"/>
              </a:spcAft>
              <a:buNone/>
              <a:defRPr lang="en-US" sz="900" b="0" kern="1200" smtClean="0">
                <a:solidFill>
                  <a:schemeClr val="tx1"/>
                </a:solidFill>
                <a:latin typeface="Arial" pitchFamily="34" charset="0"/>
                <a:ea typeface="+mn-ea"/>
                <a:cs typeface="Arial" pitchFamily="34" charset="0"/>
              </a:defRPr>
            </a:lvl3pPr>
            <a:lvl4pPr algn="l" defTabSz="1019056" rtl="0" fontAlgn="base">
              <a:lnSpc>
                <a:spcPts val="800"/>
              </a:lnSpc>
              <a:spcAft>
                <a:spcPct val="0"/>
              </a:spcAft>
              <a:buNone/>
              <a:defRPr lang="en-US" sz="900" b="0" kern="1200" smtClean="0">
                <a:solidFill>
                  <a:schemeClr val="tx1"/>
                </a:solidFill>
                <a:latin typeface="Arial" pitchFamily="34" charset="0"/>
                <a:ea typeface="+mn-ea"/>
                <a:cs typeface="Arial" pitchFamily="34" charset="0"/>
              </a:defRPr>
            </a:lvl4pPr>
            <a:lvl5pPr algn="l" defTabSz="1019056" rtl="0" fontAlgn="base">
              <a:lnSpc>
                <a:spcPts val="800"/>
              </a:lnSpc>
              <a:spcAft>
                <a:spcPct val="0"/>
              </a:spcAft>
              <a:buNone/>
              <a:defRPr lang="en-US" sz="900" b="0" kern="1200" dirty="0">
                <a:solidFill>
                  <a:schemeClr val="tx1"/>
                </a:solidFill>
                <a:latin typeface="Arial" pitchFamily="34" charset="0"/>
                <a:ea typeface="+mn-ea"/>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FF9E225-5BE3-4D0E-A607-CC90B59ABDBF}" type="datetime1">
              <a:rPr lang="en-US" smtClean="0"/>
              <a:t>3/27/2019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DRAFT</a:t>
            </a: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Page </a:t>
            </a:r>
            <a:fld id="{434383F1-1147-4DFB-83CB-A875F070F992}" type="slidenum">
              <a:rPr lang="en-US"/>
              <a:pPr>
                <a:defRPr/>
              </a:pPr>
              <a:t>‹#›</a:t>
            </a:fld>
            <a:endParaRPr lang="en-US"/>
          </a:p>
        </p:txBody>
      </p:sp>
    </p:spTree>
    <p:extLst>
      <p:ext uri="{BB962C8B-B14F-4D97-AF65-F5344CB8AC3E}">
        <p14:creationId xmlns:p14="http://schemas.microsoft.com/office/powerpoint/2010/main" val="332190558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MAPS">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anchor="t">
            <a:noAutofit/>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7" name="Content Placeholder 2"/>
          <p:cNvSpPr>
            <a:spLocks noGrp="1"/>
          </p:cNvSpPr>
          <p:nvPr>
            <p:ph idx="1"/>
          </p:nvPr>
        </p:nvSpPr>
        <p:spPr>
          <a:xfrm>
            <a:off x="301752" y="2359152"/>
            <a:ext cx="9171432" cy="2880360"/>
          </a:xfrm>
          <a:noFill/>
          <a:ln w="9525">
            <a:noFill/>
            <a:miter lim="800000"/>
            <a:headEnd/>
            <a:tailEnd/>
          </a:ln>
          <a:effectLst/>
        </p:spPr>
        <p:txBody>
          <a:bodyPr lIns="101838" tIns="50919" rIns="101838" bIns="50919" numCol="6">
            <a:spAutoFit/>
          </a:bodyPr>
          <a:lstStyle>
            <a:lvl1pPr algn="l" defTabSz="1019056" rtl="0" eaLnBrk="1" fontAlgn="base" hangingPunct="1">
              <a:lnSpc>
                <a:spcPts val="800"/>
              </a:lnSpc>
              <a:spcBef>
                <a:spcPct val="25000"/>
              </a:spcBef>
              <a:spcAft>
                <a:spcPct val="0"/>
              </a:spcAft>
              <a:buNone/>
              <a:defRPr lang="en-US" sz="900" b="1" kern="1200" dirty="0" smtClean="0">
                <a:solidFill>
                  <a:schemeClr val="tx1"/>
                </a:solidFill>
                <a:latin typeface="Arial" pitchFamily="34" charset="0"/>
                <a:ea typeface="+mn-ea"/>
                <a:cs typeface="Arial" pitchFamily="34" charset="0"/>
              </a:defRPr>
            </a:lvl1pPr>
            <a:lvl2pPr algn="l" defTabSz="1019056" rtl="0" eaLnBrk="1" fontAlgn="base" hangingPunct="1">
              <a:lnSpc>
                <a:spcPts val="800"/>
              </a:lnSpc>
              <a:spcBef>
                <a:spcPct val="25000"/>
              </a:spcBef>
              <a:spcAft>
                <a:spcPct val="0"/>
              </a:spcAft>
              <a:buNone/>
              <a:defRPr lang="en-US" sz="900" b="0" kern="1200" dirty="0" smtClean="0">
                <a:solidFill>
                  <a:schemeClr val="tx1"/>
                </a:solidFill>
                <a:latin typeface="Arial" pitchFamily="34" charset="0"/>
                <a:ea typeface="+mn-ea"/>
                <a:cs typeface="Arial" pitchFamily="34" charset="0"/>
              </a:defRPr>
            </a:lvl2pPr>
            <a:lvl3pPr marL="1207008" algn="l" defTabSz="1019056" rtl="0" eaLnBrk="1" fontAlgn="base" hangingPunct="1">
              <a:lnSpc>
                <a:spcPts val="800"/>
              </a:lnSpc>
              <a:spcBef>
                <a:spcPct val="25000"/>
              </a:spcBef>
              <a:spcAft>
                <a:spcPct val="0"/>
              </a:spcAft>
              <a:buNone/>
              <a:defRPr lang="en-US" sz="900" b="0" kern="1200" dirty="0" smtClean="0">
                <a:solidFill>
                  <a:schemeClr val="tx1"/>
                </a:solidFill>
                <a:latin typeface="Arial" pitchFamily="34" charset="0"/>
                <a:ea typeface="+mn-ea"/>
                <a:cs typeface="Arial" pitchFamily="34" charset="0"/>
              </a:defRPr>
            </a:lvl3pPr>
            <a:lvl4pPr marL="1591056" algn="l" defTabSz="1019056" rtl="0" eaLnBrk="1" fontAlgn="base" hangingPunct="1">
              <a:lnSpc>
                <a:spcPts val="800"/>
              </a:lnSpc>
              <a:spcBef>
                <a:spcPts val="162"/>
              </a:spcBef>
              <a:spcAft>
                <a:spcPct val="0"/>
              </a:spcAft>
              <a:buNone/>
              <a:defRPr lang="en-US" sz="900" b="0" kern="1200" dirty="0" smtClean="0">
                <a:solidFill>
                  <a:schemeClr val="tx1"/>
                </a:solidFill>
                <a:latin typeface="Arial" pitchFamily="34" charset="0"/>
                <a:ea typeface="+mn-ea"/>
                <a:cs typeface="Arial" pitchFamily="34" charset="0"/>
              </a:defRPr>
            </a:lvl4pPr>
            <a:lvl5pPr marL="1975104" algn="l" defTabSz="1019056" rtl="0" eaLnBrk="1" fontAlgn="base" hangingPunct="1">
              <a:lnSpc>
                <a:spcPts val="800"/>
              </a:lnSpc>
              <a:spcBef>
                <a:spcPts val="162"/>
              </a:spcBef>
              <a:spcAft>
                <a:spcPct val="0"/>
              </a:spcAft>
              <a:buNone/>
              <a:defRPr lang="en-US" sz="900" b="0" kern="1200" dirty="0">
                <a:solidFill>
                  <a:schemeClr val="tx1"/>
                </a:solidFill>
                <a:latin typeface="Arial" pitchFamily="34" charset="0"/>
                <a:ea typeface="+mn-ea"/>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228989D-E31E-4CDD-82D1-EECE6BE615B8}" type="datetime1">
              <a:rPr lang="en-US" smtClean="0"/>
              <a:t>3/27/2019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DRAFT</a:t>
            </a: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Page </a:t>
            </a:r>
            <a:fld id="{FCE95C4F-6D65-4B6D-9D91-0922B2D4731C}" type="slidenum">
              <a:rPr lang="en-US"/>
              <a:pPr>
                <a:defRPr/>
              </a:pPr>
              <a:t>‹#›</a:t>
            </a:fld>
            <a:endParaRPr lang="en-US"/>
          </a:p>
        </p:txBody>
      </p:sp>
    </p:spTree>
    <p:extLst>
      <p:ext uri="{BB962C8B-B14F-4D97-AF65-F5344CB8AC3E}">
        <p14:creationId xmlns:p14="http://schemas.microsoft.com/office/powerpoint/2010/main" val="209699808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3" name="Line 38"/>
          <p:cNvSpPr>
            <a:spLocks noChangeShapeType="1"/>
          </p:cNvSpPr>
          <p:nvPr userDrawn="1"/>
        </p:nvSpPr>
        <p:spPr bwMode="auto">
          <a:xfrm>
            <a:off x="328613" y="2286000"/>
            <a:ext cx="93726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113517" tIns="56758" rIns="113517" bIns="56758" anchor="ctr"/>
          <a:lstStyle/>
          <a:p>
            <a:endParaRPr lang="en-US"/>
          </a:p>
        </p:txBody>
      </p:sp>
      <p:sp>
        <p:nvSpPr>
          <p:cNvPr id="7" name="Content Placeholder 6"/>
          <p:cNvSpPr>
            <a:spLocks noGrp="1"/>
          </p:cNvSpPr>
          <p:nvPr>
            <p:ph sz="quarter" idx="13"/>
          </p:nvPr>
        </p:nvSpPr>
        <p:spPr>
          <a:xfrm>
            <a:off x="381000" y="2667000"/>
            <a:ext cx="9304020" cy="1656864"/>
          </a:xfrm>
          <a:noFill/>
          <a:ln w="9525">
            <a:noFill/>
            <a:miter lim="800000"/>
            <a:headEnd/>
            <a:tailEnd/>
          </a:ln>
          <a:effectLst/>
        </p:spPr>
        <p:txBody>
          <a:bodyPr lIns="0" tIns="0" rIns="0" bIns="0">
            <a:spAutoFit/>
          </a:bodyPr>
          <a:lstStyle>
            <a:lvl1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2200" b="1" kern="1200" dirty="0">
                <a:solidFill>
                  <a:srgbClr val="000000"/>
                </a:solidFill>
                <a:latin typeface="Arial" pitchFamily="34" charset="0"/>
                <a:ea typeface="+mn-ea"/>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4"/>
          </p:nvPr>
        </p:nvSpPr>
        <p:spPr/>
        <p:txBody>
          <a:bodyPr/>
          <a:lstStyle>
            <a:lvl1pPr>
              <a:defRPr/>
            </a:lvl1pPr>
          </a:lstStyle>
          <a:p>
            <a:pPr>
              <a:defRPr/>
            </a:pPr>
            <a:fld id="{3F27C89C-1028-461C-9867-21DDB3415CF3}" type="datetime1">
              <a:rPr lang="en-US" smtClean="0"/>
              <a:t>3/27/2019</a:t>
            </a:fld>
            <a:endParaRPr lang="en-US" dirty="0"/>
          </a:p>
        </p:txBody>
      </p:sp>
      <p:sp>
        <p:nvSpPr>
          <p:cNvPr id="5" name="Footer Placeholder 4"/>
          <p:cNvSpPr>
            <a:spLocks noGrp="1"/>
          </p:cNvSpPr>
          <p:nvPr>
            <p:ph type="ftr" sz="quarter" idx="15"/>
          </p:nvPr>
        </p:nvSpPr>
        <p:spPr/>
        <p:txBody>
          <a:bodyPr/>
          <a:lstStyle>
            <a:lvl1pPr>
              <a:defRPr/>
            </a:lvl1pPr>
          </a:lstStyle>
          <a:p>
            <a:pPr>
              <a:defRPr/>
            </a:pPr>
            <a:r>
              <a:rPr lang="en-US" smtClean="0"/>
              <a:t>DRAFT</a:t>
            </a:r>
            <a:endParaRPr lang="en-US"/>
          </a:p>
        </p:txBody>
      </p:sp>
      <p:sp>
        <p:nvSpPr>
          <p:cNvPr id="6" name="Slide Number Placeholder 5"/>
          <p:cNvSpPr>
            <a:spLocks noGrp="1"/>
          </p:cNvSpPr>
          <p:nvPr>
            <p:ph type="sldNum" sz="quarter" idx="16"/>
          </p:nvPr>
        </p:nvSpPr>
        <p:spPr/>
        <p:txBody>
          <a:bodyPr/>
          <a:lstStyle>
            <a:lvl1pPr>
              <a:defRPr/>
            </a:lvl1pPr>
          </a:lstStyle>
          <a:p>
            <a:pPr>
              <a:defRPr/>
            </a:pPr>
            <a:r>
              <a:rPr lang="en-US"/>
              <a:t>Page </a:t>
            </a:r>
            <a:fld id="{E5D4B526-0E89-4364-B942-732B42E1AC5F}" type="slidenum">
              <a:rPr lang="en-US"/>
              <a:pPr>
                <a:defRPr/>
              </a:pPr>
              <a:t>‹#›</a:t>
            </a:fld>
            <a:endParaRPr lang="en-US"/>
          </a:p>
        </p:txBody>
      </p:sp>
    </p:spTree>
    <p:extLst>
      <p:ext uri="{BB962C8B-B14F-4D97-AF65-F5344CB8AC3E}">
        <p14:creationId xmlns:p14="http://schemas.microsoft.com/office/powerpoint/2010/main" val="385186530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userDrawn="1"/>
        </p:nvCxnSpPr>
        <p:spPr>
          <a:xfrm>
            <a:off x="338138" y="3173413"/>
            <a:ext cx="93726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338328" y="1188720"/>
            <a:ext cx="9372600" cy="1837944"/>
          </a:xfrm>
        </p:spPr>
        <p:txBody>
          <a:bodyPr>
            <a:normAutofit/>
          </a:bodyPr>
          <a:lstStyle>
            <a:lvl1pPr algn="ctr">
              <a:defRPr sz="4500"/>
            </a:lvl1pPr>
          </a:lstStyle>
          <a:p>
            <a:r>
              <a:rPr lang="en-US" dirty="0" smtClean="0"/>
              <a:t>Click to edit Master title style</a:t>
            </a:r>
            <a:endParaRPr lang="en-US" dirty="0"/>
          </a:p>
        </p:txBody>
      </p:sp>
      <p:sp>
        <p:nvSpPr>
          <p:cNvPr id="3" name="Subtitle 2"/>
          <p:cNvSpPr>
            <a:spLocks noGrp="1"/>
          </p:cNvSpPr>
          <p:nvPr>
            <p:ph type="subTitle" idx="1"/>
          </p:nvPr>
        </p:nvSpPr>
        <p:spPr>
          <a:xfrm>
            <a:off x="338328" y="3364992"/>
            <a:ext cx="9372600" cy="2980944"/>
          </a:xfrm>
        </p:spPr>
        <p:txBody>
          <a:bodyPr anchor="ctr">
            <a:normAutofit/>
          </a:bodyPr>
          <a:lstStyle>
            <a:lvl1pPr marL="0" indent="0" algn="ctr">
              <a:buNone/>
              <a:defRPr sz="3100" b="1">
                <a:solidFill>
                  <a:schemeClr val="tx1"/>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dirty="0"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EE27E9C4-BDF5-4768-BD33-DE3BD1529037}" type="datetime1">
              <a:rPr lang="en-US" smtClean="0"/>
              <a:t>3/27/2019</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DRAFT</a:t>
            </a:r>
            <a:endParaRPr lang="en-US"/>
          </a:p>
        </p:txBody>
      </p:sp>
      <p:sp>
        <p:nvSpPr>
          <p:cNvPr id="7" name="Slide Number Placeholder 5"/>
          <p:cNvSpPr>
            <a:spLocks noGrp="1"/>
          </p:cNvSpPr>
          <p:nvPr>
            <p:ph type="sldNum" sz="quarter" idx="12"/>
          </p:nvPr>
        </p:nvSpPr>
        <p:spPr/>
        <p:txBody>
          <a:bodyPr/>
          <a:lstStyle>
            <a:lvl1pPr>
              <a:defRPr/>
            </a:lvl1pPr>
          </a:lstStyle>
          <a:p>
            <a:pPr>
              <a:defRPr/>
            </a:pPr>
            <a:r>
              <a:rPr lang="en-US"/>
              <a:t>Page </a:t>
            </a:r>
            <a:fld id="{AECD0CA3-AB89-45CC-95CB-A7B28403B778}" type="slidenum">
              <a:rPr lang="en-US"/>
              <a:pPr>
                <a:defRPr/>
              </a:pPr>
              <a:t>‹#›</a:t>
            </a:fld>
            <a:endParaRPr lang="en-US"/>
          </a:p>
        </p:txBody>
      </p:sp>
    </p:spTree>
    <p:extLst>
      <p:ext uri="{BB962C8B-B14F-4D97-AF65-F5344CB8AC3E}">
        <p14:creationId xmlns:p14="http://schemas.microsoft.com/office/powerpoint/2010/main" val="289261319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Line 38"/>
          <p:cNvSpPr>
            <a:spLocks noChangeShapeType="1"/>
          </p:cNvSpPr>
          <p:nvPr userDrawn="1"/>
        </p:nvSpPr>
        <p:spPr bwMode="auto">
          <a:xfrm>
            <a:off x="331788" y="2289175"/>
            <a:ext cx="93726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101882" tIns="50941" rIns="101882" bIns="50941" anchor="ctr"/>
          <a:lstStyle/>
          <a:p>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marL="1971675" indent="-252413" algn="l" rtl="0" eaLnBrk="1" fontAlgn="base" hangingPunct="1">
              <a:lnSpc>
                <a:spcPct val="85000"/>
              </a:lnSpc>
              <a:spcBef>
                <a:spcPct val="15000"/>
              </a:spcBef>
              <a:spcAft>
                <a:spcPct val="0"/>
              </a:spcAft>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E03D9891-442D-4ACA-9051-DD363AEFD5E1}" type="datetime1">
              <a:rPr lang="en-US" smtClean="0"/>
              <a:t>3/27/2019</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DRAFT</a:t>
            </a:r>
            <a:endParaRPr lang="en-US"/>
          </a:p>
        </p:txBody>
      </p:sp>
      <p:sp>
        <p:nvSpPr>
          <p:cNvPr id="7" name="Slide Number Placeholder 5"/>
          <p:cNvSpPr>
            <a:spLocks noGrp="1"/>
          </p:cNvSpPr>
          <p:nvPr>
            <p:ph type="sldNum" sz="quarter" idx="12"/>
          </p:nvPr>
        </p:nvSpPr>
        <p:spPr/>
        <p:txBody>
          <a:bodyPr/>
          <a:lstStyle>
            <a:lvl1pPr>
              <a:defRPr/>
            </a:lvl1pPr>
          </a:lstStyle>
          <a:p>
            <a:pPr>
              <a:defRPr/>
            </a:pPr>
            <a:r>
              <a:rPr lang="en-US"/>
              <a:t>Page </a:t>
            </a:r>
            <a:fld id="{A87E3BD6-148B-49C0-B9A8-E4B6248BC0B5}" type="slidenum">
              <a:rPr lang="en-US"/>
              <a:pPr>
                <a:defRPr/>
              </a:pPr>
              <a:t>‹#›</a:t>
            </a:fld>
            <a:endParaRPr lang="en-US"/>
          </a:p>
        </p:txBody>
      </p:sp>
    </p:spTree>
    <p:extLst>
      <p:ext uri="{BB962C8B-B14F-4D97-AF65-F5344CB8AC3E}">
        <p14:creationId xmlns:p14="http://schemas.microsoft.com/office/powerpoint/2010/main" val="2824348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1298448"/>
            <a:ext cx="3309144" cy="1316990"/>
          </a:xfrm>
        </p:spPr>
        <p:txBody>
          <a:bodyPr anchor="b"/>
          <a:lstStyle>
            <a:lvl1pPr algn="l">
              <a:defRPr sz="2200" b="1"/>
            </a:lvl1pPr>
          </a:lstStyle>
          <a:p>
            <a:r>
              <a:rPr lang="en-US" smtClean="0"/>
              <a:t>Click to edit Master title style</a:t>
            </a:r>
            <a:endParaRPr lang="en-US" dirty="0"/>
          </a:p>
        </p:txBody>
      </p:sp>
      <p:sp>
        <p:nvSpPr>
          <p:cNvPr id="3" name="Content Placeholder 2"/>
          <p:cNvSpPr>
            <a:spLocks noGrp="1"/>
          </p:cNvSpPr>
          <p:nvPr>
            <p:ph idx="1"/>
          </p:nvPr>
        </p:nvSpPr>
        <p:spPr>
          <a:xfrm>
            <a:off x="3932555" y="1298448"/>
            <a:ext cx="5622925" cy="5669280"/>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2921" y="2670048"/>
            <a:ext cx="3309144" cy="4279392"/>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1B58FAF-955B-482D-BFD3-BA3EAFDBE961}" type="datetime1">
              <a:rPr lang="en-US" smtClean="0"/>
              <a:t>3/27/2019</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DRAFT</a:t>
            </a:r>
            <a:endParaRPr lang="en-US"/>
          </a:p>
        </p:txBody>
      </p:sp>
      <p:sp>
        <p:nvSpPr>
          <p:cNvPr id="7" name="Slide Number Placeholder 5"/>
          <p:cNvSpPr>
            <a:spLocks noGrp="1"/>
          </p:cNvSpPr>
          <p:nvPr>
            <p:ph type="sldNum" sz="quarter" idx="12"/>
          </p:nvPr>
        </p:nvSpPr>
        <p:spPr/>
        <p:txBody>
          <a:bodyPr/>
          <a:lstStyle>
            <a:lvl1pPr>
              <a:defRPr/>
            </a:lvl1pPr>
          </a:lstStyle>
          <a:p>
            <a:pPr>
              <a:defRPr/>
            </a:pPr>
            <a:r>
              <a:rPr lang="en-US"/>
              <a:t>Page </a:t>
            </a:r>
            <a:fld id="{A1DE0FE3-85FC-4273-ABBD-1E2EEFBF3DBE}" type="slidenum">
              <a:rPr lang="en-US"/>
              <a:pPr>
                <a:defRPr/>
              </a:pPr>
              <a:t>‹#›</a:t>
            </a:fld>
            <a:endParaRPr lang="en-US"/>
          </a:p>
        </p:txBody>
      </p:sp>
    </p:spTree>
    <p:extLst>
      <p:ext uri="{BB962C8B-B14F-4D97-AF65-F5344CB8AC3E}">
        <p14:creationId xmlns:p14="http://schemas.microsoft.com/office/powerpoint/2010/main" val="43575329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6D08991-9369-481F-8C0C-866409A5F672}" type="datetime1">
              <a:rPr lang="en-US" smtClean="0"/>
              <a:t>3/27/2019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DRAFT</a:t>
            </a: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Page </a:t>
            </a:r>
            <a:fld id="{10CCC37F-7868-43BB-9DDA-93458489F353}" type="slidenum">
              <a:rPr lang="en-US"/>
              <a:pPr>
                <a:defRPr/>
              </a:pPr>
              <a:t>‹#›</a:t>
            </a:fld>
            <a:endParaRPr lang="en-US"/>
          </a:p>
        </p:txBody>
      </p:sp>
    </p:spTree>
    <p:extLst>
      <p:ext uri="{BB962C8B-B14F-4D97-AF65-F5344CB8AC3E}">
        <p14:creationId xmlns:p14="http://schemas.microsoft.com/office/powerpoint/2010/main" val="219718131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752" y="2212848"/>
            <a:ext cx="4645152" cy="4736592"/>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113020" y="2212848"/>
            <a:ext cx="4645152" cy="4736592"/>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A1981EAB-33FF-4A4B-9A87-93B7B7034A1B}" type="datetime1">
              <a:rPr lang="en-US" smtClean="0"/>
              <a:t>3/27/2019</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DRAFT</a:t>
            </a:r>
            <a:endParaRPr lang="en-US"/>
          </a:p>
        </p:txBody>
      </p:sp>
      <p:sp>
        <p:nvSpPr>
          <p:cNvPr id="7" name="Slide Number Placeholder 5"/>
          <p:cNvSpPr>
            <a:spLocks noGrp="1"/>
          </p:cNvSpPr>
          <p:nvPr>
            <p:ph type="sldNum" sz="quarter" idx="12"/>
          </p:nvPr>
        </p:nvSpPr>
        <p:spPr/>
        <p:txBody>
          <a:bodyPr/>
          <a:lstStyle>
            <a:lvl1pPr>
              <a:defRPr/>
            </a:lvl1pPr>
          </a:lstStyle>
          <a:p>
            <a:pPr>
              <a:defRPr/>
            </a:pPr>
            <a:r>
              <a:rPr lang="en-US"/>
              <a:t>Page </a:t>
            </a:r>
            <a:fld id="{9DC6F0F4-EB86-4FE7-9607-0D672FEE5735}" type="slidenum">
              <a:rPr lang="en-US"/>
              <a:pPr>
                <a:defRPr/>
              </a:pPr>
              <a:t>‹#›</a:t>
            </a:fld>
            <a:endParaRPr lang="en-US"/>
          </a:p>
        </p:txBody>
      </p:sp>
    </p:spTree>
    <p:extLst>
      <p:ext uri="{BB962C8B-B14F-4D97-AF65-F5344CB8AC3E}">
        <p14:creationId xmlns:p14="http://schemas.microsoft.com/office/powerpoint/2010/main" val="205289491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359152"/>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dirty="0" smtClean="0"/>
              <a:t>Click to edit Master text styles</a:t>
            </a:r>
          </a:p>
        </p:txBody>
      </p:sp>
      <p:sp>
        <p:nvSpPr>
          <p:cNvPr id="4" name="Content Placeholder 3"/>
          <p:cNvSpPr>
            <a:spLocks noGrp="1"/>
          </p:cNvSpPr>
          <p:nvPr>
            <p:ph sz="half" idx="2"/>
          </p:nvPr>
        </p:nvSpPr>
        <p:spPr>
          <a:xfrm>
            <a:off x="502920" y="3127248"/>
            <a:ext cx="4444207" cy="382219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109528" y="2359152"/>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dirty="0" smtClean="0"/>
              <a:t>Click to edit Master text styles</a:t>
            </a:r>
          </a:p>
        </p:txBody>
      </p:sp>
      <p:sp>
        <p:nvSpPr>
          <p:cNvPr id="6" name="Content Placeholder 5"/>
          <p:cNvSpPr>
            <a:spLocks noGrp="1"/>
          </p:cNvSpPr>
          <p:nvPr>
            <p:ph sz="quarter" idx="4"/>
          </p:nvPr>
        </p:nvSpPr>
        <p:spPr>
          <a:xfrm>
            <a:off x="5109528" y="3127248"/>
            <a:ext cx="4445953" cy="382219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11220ACC-D153-4341-BC36-EA9CF34E10C2}" type="datetime1">
              <a:rPr lang="en-US" smtClean="0"/>
              <a:t>3/27/2019</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DRAFT</a:t>
            </a:r>
            <a:endParaRPr lang="en-US"/>
          </a:p>
        </p:txBody>
      </p:sp>
      <p:sp>
        <p:nvSpPr>
          <p:cNvPr id="9" name="Slide Number Placeholder 5"/>
          <p:cNvSpPr>
            <a:spLocks noGrp="1"/>
          </p:cNvSpPr>
          <p:nvPr>
            <p:ph type="sldNum" sz="quarter" idx="12"/>
          </p:nvPr>
        </p:nvSpPr>
        <p:spPr/>
        <p:txBody>
          <a:bodyPr/>
          <a:lstStyle>
            <a:lvl1pPr>
              <a:defRPr/>
            </a:lvl1pPr>
          </a:lstStyle>
          <a:p>
            <a:pPr>
              <a:defRPr/>
            </a:pPr>
            <a:r>
              <a:rPr lang="en-US"/>
              <a:t>Page </a:t>
            </a:r>
            <a:fld id="{91840694-6724-437C-9A5A-A47CDBD4E778}" type="slidenum">
              <a:rPr lang="en-US"/>
              <a:pPr>
                <a:defRPr/>
              </a:pPr>
              <a:t>‹#›</a:t>
            </a:fld>
            <a:endParaRPr lang="en-US"/>
          </a:p>
        </p:txBody>
      </p:sp>
    </p:spTree>
    <p:extLst>
      <p:ext uri="{BB962C8B-B14F-4D97-AF65-F5344CB8AC3E}">
        <p14:creationId xmlns:p14="http://schemas.microsoft.com/office/powerpoint/2010/main" val="249389187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13D530E-453A-4B4B-83ED-B41644432DFC}" type="datetime1">
              <a:rPr lang="en-US" smtClean="0"/>
              <a:t>3/27/2019</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DRAFT</a:t>
            </a:r>
            <a:endParaRPr lang="en-US"/>
          </a:p>
        </p:txBody>
      </p:sp>
      <p:sp>
        <p:nvSpPr>
          <p:cNvPr id="5" name="Slide Number Placeholder 5"/>
          <p:cNvSpPr>
            <a:spLocks noGrp="1"/>
          </p:cNvSpPr>
          <p:nvPr>
            <p:ph type="sldNum" sz="quarter" idx="12"/>
          </p:nvPr>
        </p:nvSpPr>
        <p:spPr/>
        <p:txBody>
          <a:bodyPr/>
          <a:lstStyle>
            <a:lvl1pPr>
              <a:defRPr/>
            </a:lvl1pPr>
          </a:lstStyle>
          <a:p>
            <a:pPr>
              <a:defRPr/>
            </a:pPr>
            <a:r>
              <a:rPr lang="en-US"/>
              <a:t>Page </a:t>
            </a:r>
            <a:fld id="{6AA1BB93-B795-423B-A2D9-1008DD961E79}" type="slidenum">
              <a:rPr lang="en-US"/>
              <a:pPr>
                <a:defRPr/>
              </a:pPr>
              <a:t>‹#›</a:t>
            </a:fld>
            <a:endParaRPr lang="en-US"/>
          </a:p>
        </p:txBody>
      </p:sp>
    </p:spTree>
    <p:extLst>
      <p:ext uri="{BB962C8B-B14F-4D97-AF65-F5344CB8AC3E}">
        <p14:creationId xmlns:p14="http://schemas.microsoft.com/office/powerpoint/2010/main" val="311978915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p:cNvSpPr txBox="1">
            <a:spLocks/>
          </p:cNvSpPr>
          <p:nvPr userDrawn="1"/>
        </p:nvSpPr>
        <p:spPr bwMode="auto">
          <a:xfrm>
            <a:off x="338138" y="7259638"/>
            <a:ext cx="205740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defTabSz="1017588" fontAlgn="base">
              <a:spcBef>
                <a:spcPct val="0"/>
              </a:spcBef>
              <a:spcAft>
                <a:spcPct val="0"/>
              </a:spcAft>
              <a:defRPr sz="2000">
                <a:solidFill>
                  <a:schemeClr val="tx1"/>
                </a:solidFill>
                <a:latin typeface="Arial" charset="0"/>
              </a:defRPr>
            </a:lvl6pPr>
            <a:lvl7pPr marL="2971800" indent="-228600" defTabSz="1017588" fontAlgn="base">
              <a:spcBef>
                <a:spcPct val="0"/>
              </a:spcBef>
              <a:spcAft>
                <a:spcPct val="0"/>
              </a:spcAft>
              <a:defRPr sz="2000">
                <a:solidFill>
                  <a:schemeClr val="tx1"/>
                </a:solidFill>
                <a:latin typeface="Arial" charset="0"/>
              </a:defRPr>
            </a:lvl7pPr>
            <a:lvl8pPr marL="3429000" indent="-228600" defTabSz="1017588" fontAlgn="base">
              <a:spcBef>
                <a:spcPct val="0"/>
              </a:spcBef>
              <a:spcAft>
                <a:spcPct val="0"/>
              </a:spcAft>
              <a:defRPr sz="2000">
                <a:solidFill>
                  <a:schemeClr val="tx1"/>
                </a:solidFill>
                <a:latin typeface="Arial" charset="0"/>
              </a:defRPr>
            </a:lvl8pPr>
            <a:lvl9pPr marL="3886200" indent="-228600" defTabSz="1017588" fontAlgn="base">
              <a:spcBef>
                <a:spcPct val="0"/>
              </a:spcBef>
              <a:spcAft>
                <a:spcPct val="0"/>
              </a:spcAft>
              <a:defRPr sz="2000">
                <a:solidFill>
                  <a:schemeClr val="tx1"/>
                </a:solidFill>
                <a:latin typeface="Arial" charset="0"/>
              </a:defRPr>
            </a:lvl9pPr>
          </a:lstStyle>
          <a:p>
            <a:pPr>
              <a:defRPr/>
            </a:pPr>
            <a:fld id="{A62C4C62-FE36-45E3-888C-D4BFCB339B62}" type="datetime1">
              <a:rPr lang="en-US" altLang="en-US" sz="1600" smtClean="0">
                <a:cs typeface="Arial" charset="0"/>
              </a:rPr>
              <a:pPr>
                <a:defRPr/>
              </a:pPr>
              <a:t>3/27/2019</a:t>
            </a:fld>
            <a:endParaRPr lang="en-US" altLang="en-US" sz="1600" smtClean="0">
              <a:cs typeface="Arial" charset="0"/>
            </a:endParaRPr>
          </a:p>
        </p:txBody>
      </p:sp>
      <p:sp>
        <p:nvSpPr>
          <p:cNvPr id="7" name="Slide Number Placeholder 5"/>
          <p:cNvSpPr txBox="1">
            <a:spLocks/>
          </p:cNvSpPr>
          <p:nvPr userDrawn="1"/>
        </p:nvSpPr>
        <p:spPr bwMode="auto">
          <a:xfrm>
            <a:off x="7361238" y="7259638"/>
            <a:ext cx="234632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defTabSz="1017588" fontAlgn="base">
              <a:spcBef>
                <a:spcPct val="0"/>
              </a:spcBef>
              <a:spcAft>
                <a:spcPct val="0"/>
              </a:spcAft>
              <a:defRPr sz="2000">
                <a:solidFill>
                  <a:schemeClr val="tx1"/>
                </a:solidFill>
                <a:latin typeface="Arial" charset="0"/>
              </a:defRPr>
            </a:lvl6pPr>
            <a:lvl7pPr marL="2971800" indent="-228600" defTabSz="1017588" fontAlgn="base">
              <a:spcBef>
                <a:spcPct val="0"/>
              </a:spcBef>
              <a:spcAft>
                <a:spcPct val="0"/>
              </a:spcAft>
              <a:defRPr sz="2000">
                <a:solidFill>
                  <a:schemeClr val="tx1"/>
                </a:solidFill>
                <a:latin typeface="Arial" charset="0"/>
              </a:defRPr>
            </a:lvl7pPr>
            <a:lvl8pPr marL="3429000" indent="-228600" defTabSz="1017588" fontAlgn="base">
              <a:spcBef>
                <a:spcPct val="0"/>
              </a:spcBef>
              <a:spcAft>
                <a:spcPct val="0"/>
              </a:spcAft>
              <a:defRPr sz="2000">
                <a:solidFill>
                  <a:schemeClr val="tx1"/>
                </a:solidFill>
                <a:latin typeface="Arial" charset="0"/>
              </a:defRPr>
            </a:lvl8pPr>
            <a:lvl9pPr marL="3886200" indent="-228600" defTabSz="1017588" fontAlgn="base">
              <a:spcBef>
                <a:spcPct val="0"/>
              </a:spcBef>
              <a:spcAft>
                <a:spcPct val="0"/>
              </a:spcAft>
              <a:defRPr sz="2000">
                <a:solidFill>
                  <a:schemeClr val="tx1"/>
                </a:solidFill>
                <a:latin typeface="Arial" charset="0"/>
              </a:defRPr>
            </a:lvl9pPr>
          </a:lstStyle>
          <a:p>
            <a:pPr algn="r">
              <a:defRPr/>
            </a:pPr>
            <a:fld id="{96213F77-0E44-4F35-83FF-14B419E04EF8}" type="slidenum">
              <a:rPr lang="en-US" altLang="en-US" sz="1600" smtClean="0">
                <a:cs typeface="Arial" charset="0"/>
              </a:rPr>
              <a:pPr algn="r">
                <a:defRPr/>
              </a:pPr>
              <a:t>‹#›</a:t>
            </a:fld>
            <a:endParaRPr lang="en-US" altLang="en-US" sz="1600" smtClean="0">
              <a:cs typeface="Arial" charset="0"/>
            </a:endParaRPr>
          </a:p>
        </p:txBody>
      </p:sp>
      <p:sp>
        <p:nvSpPr>
          <p:cNvPr id="8" name="Line 38"/>
          <p:cNvSpPr>
            <a:spLocks noChangeShapeType="1"/>
          </p:cNvSpPr>
          <p:nvPr userDrawn="1"/>
        </p:nvSpPr>
        <p:spPr bwMode="auto">
          <a:xfrm>
            <a:off x="331788" y="2289175"/>
            <a:ext cx="93726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101882" tIns="50941" rIns="101882" bIns="50941" anchor="ctr"/>
          <a:lstStyle/>
          <a:p>
            <a:endParaRPr lang="en-US"/>
          </a:p>
        </p:txBody>
      </p:sp>
      <p:sp>
        <p:nvSpPr>
          <p:cNvPr id="5" name="Title 1"/>
          <p:cNvSpPr>
            <a:spLocks noGrp="1"/>
          </p:cNvSpPr>
          <p:nvPr>
            <p:ph type="title"/>
          </p:nvPr>
        </p:nvSpPr>
        <p:spPr>
          <a:xfrm>
            <a:off x="329184" y="1124712"/>
            <a:ext cx="9372600" cy="1033272"/>
          </a:xfrm>
        </p:spPr>
        <p:txBody>
          <a:bodyPr/>
          <a:lstStyle/>
          <a:p>
            <a:r>
              <a:rPr lang="en-US" smtClean="0"/>
              <a:t>Click to edit Master title style</a:t>
            </a:r>
            <a:endParaRPr lang="en-US"/>
          </a:p>
        </p:txBody>
      </p:sp>
      <p:sp>
        <p:nvSpPr>
          <p:cNvPr id="6" name="Content Placeholder 2"/>
          <p:cNvSpPr>
            <a:spLocks noGrp="1"/>
          </p:cNvSpPr>
          <p:nvPr>
            <p:ph idx="1"/>
          </p:nvPr>
        </p:nvSpPr>
        <p:spPr>
          <a:xfrm>
            <a:off x="329184" y="2377440"/>
            <a:ext cx="9372600" cy="47914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1"/>
          <p:cNvSpPr>
            <a:spLocks noGrp="1"/>
          </p:cNvSpPr>
          <p:nvPr>
            <p:ph type="dt" sz="half" idx="10"/>
          </p:nvPr>
        </p:nvSpPr>
        <p:spPr/>
        <p:txBody>
          <a:bodyPr/>
          <a:lstStyle>
            <a:lvl1pPr>
              <a:defRPr/>
            </a:lvl1pPr>
          </a:lstStyle>
          <a:p>
            <a:pPr>
              <a:defRPr/>
            </a:pPr>
            <a:fld id="{DEA6DB3A-F1F0-49A1-9C1D-083E1B71B93F}" type="datetime1">
              <a:rPr lang="en-US" smtClean="0"/>
              <a:t>3/27/2019</a:t>
            </a:fld>
            <a:endParaRPr lang="en-US" dirty="0"/>
          </a:p>
        </p:txBody>
      </p:sp>
      <p:sp>
        <p:nvSpPr>
          <p:cNvPr id="10" name="Footer Placeholder 2"/>
          <p:cNvSpPr>
            <a:spLocks noGrp="1"/>
          </p:cNvSpPr>
          <p:nvPr>
            <p:ph type="ftr" sz="quarter" idx="11"/>
          </p:nvPr>
        </p:nvSpPr>
        <p:spPr/>
        <p:txBody>
          <a:bodyPr/>
          <a:lstStyle>
            <a:lvl1pPr>
              <a:defRPr/>
            </a:lvl1pPr>
          </a:lstStyle>
          <a:p>
            <a:pPr>
              <a:defRPr/>
            </a:pPr>
            <a:r>
              <a:rPr lang="en-US" smtClean="0"/>
              <a:t>DRAFT</a:t>
            </a:r>
            <a:endParaRPr lang="en-US"/>
          </a:p>
        </p:txBody>
      </p:sp>
      <p:sp>
        <p:nvSpPr>
          <p:cNvPr id="11" name="Slide Number Placeholder 3"/>
          <p:cNvSpPr>
            <a:spLocks noGrp="1"/>
          </p:cNvSpPr>
          <p:nvPr>
            <p:ph type="sldNum" sz="quarter" idx="12"/>
          </p:nvPr>
        </p:nvSpPr>
        <p:spPr/>
        <p:txBody>
          <a:bodyPr/>
          <a:lstStyle>
            <a:lvl1pPr>
              <a:defRPr/>
            </a:lvl1pPr>
          </a:lstStyle>
          <a:p>
            <a:pPr>
              <a:defRPr/>
            </a:pPr>
            <a:r>
              <a:rPr lang="en-US"/>
              <a:t>Page </a:t>
            </a:r>
            <a:fld id="{FE250B3B-C20E-421C-B485-1554050944BC}" type="slidenum">
              <a:rPr lang="en-US"/>
              <a:pPr>
                <a:defRPr/>
              </a:pPr>
              <a:t>‹#›</a:t>
            </a:fld>
            <a:endParaRPr lang="en-US"/>
          </a:p>
        </p:txBody>
      </p:sp>
    </p:spTree>
    <p:extLst>
      <p:ext uri="{BB962C8B-B14F-4D97-AF65-F5344CB8AC3E}">
        <p14:creationId xmlns:p14="http://schemas.microsoft.com/office/powerpoint/2010/main" val="378686487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1298448"/>
            <a:ext cx="3309144" cy="131699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32555" y="1298448"/>
            <a:ext cx="5622925" cy="5669280"/>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502921" y="2670048"/>
            <a:ext cx="3309144" cy="4279392"/>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0BF7F41-B20B-49D7-B49D-CA14C03D5F06}" type="datetime1">
              <a:rPr lang="en-US" smtClean="0"/>
              <a:t>3/27/2019</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DRAFT</a:t>
            </a:r>
            <a:endParaRPr lang="en-US"/>
          </a:p>
        </p:txBody>
      </p:sp>
      <p:sp>
        <p:nvSpPr>
          <p:cNvPr id="7" name="Slide Number Placeholder 5"/>
          <p:cNvSpPr>
            <a:spLocks noGrp="1"/>
          </p:cNvSpPr>
          <p:nvPr>
            <p:ph type="sldNum" sz="quarter" idx="12"/>
          </p:nvPr>
        </p:nvSpPr>
        <p:spPr/>
        <p:txBody>
          <a:bodyPr/>
          <a:lstStyle>
            <a:lvl1pPr>
              <a:defRPr/>
            </a:lvl1pPr>
          </a:lstStyle>
          <a:p>
            <a:pPr>
              <a:defRPr/>
            </a:pPr>
            <a:r>
              <a:rPr lang="en-US"/>
              <a:t>Page </a:t>
            </a:r>
            <a:fld id="{7ADBED9D-47E5-4AF2-9D77-4F4BA201E6D2}" type="slidenum">
              <a:rPr lang="en-US"/>
              <a:pPr>
                <a:defRPr/>
              </a:pPr>
              <a:t>‹#›</a:t>
            </a:fld>
            <a:endParaRPr lang="en-US"/>
          </a:p>
        </p:txBody>
      </p:sp>
    </p:spTree>
    <p:extLst>
      <p:ext uri="{BB962C8B-B14F-4D97-AF65-F5344CB8AC3E}">
        <p14:creationId xmlns:p14="http://schemas.microsoft.com/office/powerpoint/2010/main" val="376050535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1143000"/>
            <a:ext cx="6035040" cy="4215384"/>
          </a:xfrm>
        </p:spPr>
        <p:txBody>
          <a:bodyPr rtlCol="0">
            <a:normAutofit/>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pPr lvl="0"/>
            <a:endParaRPr lang="en-US" noProof="0" dirty="0"/>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F2B8F07-B250-4CE1-93D6-430A09B0EA88}" type="datetime1">
              <a:rPr lang="en-US" smtClean="0"/>
              <a:t>3/27/2019</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DRAFT</a:t>
            </a:r>
            <a:endParaRPr lang="en-US"/>
          </a:p>
        </p:txBody>
      </p:sp>
      <p:sp>
        <p:nvSpPr>
          <p:cNvPr id="7" name="Slide Number Placeholder 5"/>
          <p:cNvSpPr>
            <a:spLocks noGrp="1"/>
          </p:cNvSpPr>
          <p:nvPr>
            <p:ph type="sldNum" sz="quarter" idx="12"/>
          </p:nvPr>
        </p:nvSpPr>
        <p:spPr/>
        <p:txBody>
          <a:bodyPr/>
          <a:lstStyle>
            <a:lvl1pPr>
              <a:defRPr/>
            </a:lvl1pPr>
          </a:lstStyle>
          <a:p>
            <a:pPr>
              <a:defRPr/>
            </a:pPr>
            <a:r>
              <a:rPr lang="en-US"/>
              <a:t>Page </a:t>
            </a:r>
            <a:fld id="{55989D8C-9C24-44E4-8F4C-8CBCAAF30245}" type="slidenum">
              <a:rPr lang="en-US"/>
              <a:pPr>
                <a:defRPr/>
              </a:pPr>
              <a:t>‹#›</a:t>
            </a:fld>
            <a:endParaRPr lang="en-US"/>
          </a:p>
        </p:txBody>
      </p:sp>
    </p:spTree>
    <p:extLst>
      <p:ext uri="{BB962C8B-B14F-4D97-AF65-F5344CB8AC3E}">
        <p14:creationId xmlns:p14="http://schemas.microsoft.com/office/powerpoint/2010/main" val="241025629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3D67B8D-3FEE-4ACE-99D5-80BCE8321052}" type="datetime1">
              <a:rPr lang="en-US" smtClean="0"/>
              <a:t>3/27/2019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DRAFT</a:t>
            </a: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Page </a:t>
            </a:r>
            <a:fld id="{13290C28-2021-4851-AC96-BAD787844718}" type="slidenum">
              <a:rPr lang="en-US"/>
              <a:pPr>
                <a:defRPr/>
              </a:pPr>
              <a:t>‹#›</a:t>
            </a:fld>
            <a:endParaRPr lang="en-US"/>
          </a:p>
        </p:txBody>
      </p:sp>
    </p:spTree>
    <p:extLst>
      <p:ext uri="{BB962C8B-B14F-4D97-AF65-F5344CB8AC3E}">
        <p14:creationId xmlns:p14="http://schemas.microsoft.com/office/powerpoint/2010/main" val="181040281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1216152"/>
            <a:ext cx="2263140" cy="57241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1216152"/>
            <a:ext cx="6621780" cy="57241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6BB2667-54A5-4FDA-8741-7BFDBDF272B0}" type="datetime1">
              <a:rPr lang="en-US" smtClean="0"/>
              <a:t>3/27/2019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DRAFT</a:t>
            </a: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Page </a:t>
            </a:r>
            <a:fld id="{4A78C1AC-43CA-4D41-A702-834C8F520399}" type="slidenum">
              <a:rPr lang="en-US"/>
              <a:pPr>
                <a:defRPr/>
              </a:pPr>
              <a:t>‹#›</a:t>
            </a:fld>
            <a:endParaRPr lang="en-US"/>
          </a:p>
        </p:txBody>
      </p:sp>
    </p:spTree>
    <p:extLst>
      <p:ext uri="{BB962C8B-B14F-4D97-AF65-F5344CB8AC3E}">
        <p14:creationId xmlns:p14="http://schemas.microsoft.com/office/powerpoint/2010/main" val="23013562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301752" y="2359152"/>
            <a:ext cx="9171432" cy="2881041"/>
          </a:xfrm>
          <a:noFill/>
          <a:ln w="9525">
            <a:noFill/>
            <a:miter lim="800000"/>
            <a:headEnd/>
            <a:tailEnd/>
          </a:ln>
          <a:effectLst/>
        </p:spPr>
        <p:txBody>
          <a:bodyPr lIns="101838" tIns="50919" rIns="101838" bIns="50919" numCol="6">
            <a:spAutoFit/>
          </a:bodyPr>
          <a:lstStyle>
            <a:lvl1pPr algn="l" defTabSz="1019056" rtl="0" fontAlgn="base">
              <a:lnSpc>
                <a:spcPts val="800"/>
              </a:lnSpc>
              <a:spcAft>
                <a:spcPct val="0"/>
              </a:spcAft>
              <a:buNone/>
              <a:defRPr lang="en-US" sz="900" b="1" kern="1200" smtClean="0">
                <a:solidFill>
                  <a:schemeClr val="tx1"/>
                </a:solidFill>
                <a:latin typeface="Arial" pitchFamily="34" charset="0"/>
                <a:ea typeface="+mn-ea"/>
                <a:cs typeface="Arial" pitchFamily="34" charset="0"/>
              </a:defRPr>
            </a:lvl1pPr>
            <a:lvl2pPr algn="l" defTabSz="1019056" rtl="0" fontAlgn="base">
              <a:lnSpc>
                <a:spcPts val="800"/>
              </a:lnSpc>
              <a:spcAft>
                <a:spcPct val="0"/>
              </a:spcAft>
              <a:buNone/>
              <a:defRPr lang="en-US" sz="900" b="0" kern="1200" smtClean="0">
                <a:solidFill>
                  <a:schemeClr val="tx1"/>
                </a:solidFill>
                <a:latin typeface="Arial" pitchFamily="34" charset="0"/>
                <a:ea typeface="+mn-ea"/>
                <a:cs typeface="Arial" pitchFamily="34" charset="0"/>
              </a:defRPr>
            </a:lvl2pPr>
            <a:lvl3pPr algn="l" defTabSz="1019056" rtl="0" fontAlgn="base">
              <a:lnSpc>
                <a:spcPts val="800"/>
              </a:lnSpc>
              <a:spcAft>
                <a:spcPct val="0"/>
              </a:spcAft>
              <a:buNone/>
              <a:defRPr lang="en-US" sz="900" b="0" kern="1200" smtClean="0">
                <a:solidFill>
                  <a:schemeClr val="tx1"/>
                </a:solidFill>
                <a:latin typeface="Arial" pitchFamily="34" charset="0"/>
                <a:ea typeface="+mn-ea"/>
                <a:cs typeface="Arial" pitchFamily="34" charset="0"/>
              </a:defRPr>
            </a:lvl3pPr>
            <a:lvl4pPr algn="l" defTabSz="1019056" rtl="0" fontAlgn="base">
              <a:lnSpc>
                <a:spcPts val="800"/>
              </a:lnSpc>
              <a:spcAft>
                <a:spcPct val="0"/>
              </a:spcAft>
              <a:buNone/>
              <a:defRPr lang="en-US" sz="900" b="0" kern="1200" smtClean="0">
                <a:solidFill>
                  <a:schemeClr val="tx1"/>
                </a:solidFill>
                <a:latin typeface="Arial" pitchFamily="34" charset="0"/>
                <a:ea typeface="+mn-ea"/>
                <a:cs typeface="Arial" pitchFamily="34" charset="0"/>
              </a:defRPr>
            </a:lvl4pPr>
            <a:lvl5pPr algn="l" defTabSz="1019056" rtl="0" fontAlgn="base">
              <a:lnSpc>
                <a:spcPts val="800"/>
              </a:lnSpc>
              <a:spcAft>
                <a:spcPct val="0"/>
              </a:spcAft>
              <a:buNone/>
              <a:defRPr lang="en-US" sz="900" b="0" kern="1200" dirty="0">
                <a:solidFill>
                  <a:schemeClr val="tx1"/>
                </a:solidFill>
                <a:latin typeface="Arial" pitchFamily="34" charset="0"/>
                <a:ea typeface="+mn-ea"/>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E257A7F-F3D2-4991-B76C-EDAC73044CD3}" type="datetime1">
              <a:rPr lang="en-US" smtClean="0"/>
              <a:t>3/27/2019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DRAFT</a:t>
            </a: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Page </a:t>
            </a:r>
            <a:fld id="{F6B6815A-D90D-4CB5-B5A6-A9A98AE90E50}" type="slidenum">
              <a:rPr lang="en-US"/>
              <a:pPr>
                <a:defRPr/>
              </a:pPr>
              <a:t>‹#›</a:t>
            </a:fld>
            <a:endParaRPr lang="en-US"/>
          </a:p>
        </p:txBody>
      </p:sp>
    </p:spTree>
    <p:extLst>
      <p:ext uri="{BB962C8B-B14F-4D97-AF65-F5344CB8AC3E}">
        <p14:creationId xmlns:p14="http://schemas.microsoft.com/office/powerpoint/2010/main" val="684627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1143000"/>
            <a:ext cx="6035040" cy="4215384"/>
          </a:xfrm>
        </p:spPr>
        <p:txBody>
          <a:bodyPr rtlCol="0">
            <a:normAutofit/>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174B047-EA5D-4869-B539-5A35C7BF930A}" type="datetime1">
              <a:rPr lang="en-US" smtClean="0"/>
              <a:t>3/27/2019</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DRAFT</a:t>
            </a:r>
            <a:endParaRPr lang="en-US"/>
          </a:p>
        </p:txBody>
      </p:sp>
      <p:sp>
        <p:nvSpPr>
          <p:cNvPr id="7" name="Slide Number Placeholder 5"/>
          <p:cNvSpPr>
            <a:spLocks noGrp="1"/>
          </p:cNvSpPr>
          <p:nvPr>
            <p:ph type="sldNum" sz="quarter" idx="12"/>
          </p:nvPr>
        </p:nvSpPr>
        <p:spPr/>
        <p:txBody>
          <a:bodyPr/>
          <a:lstStyle>
            <a:lvl1pPr>
              <a:defRPr/>
            </a:lvl1pPr>
          </a:lstStyle>
          <a:p>
            <a:pPr>
              <a:defRPr/>
            </a:pPr>
            <a:r>
              <a:rPr lang="en-US"/>
              <a:t>Page </a:t>
            </a:r>
            <a:fld id="{5E1046BD-F1C8-47AE-BC83-863A5757AC81}" type="slidenum">
              <a:rPr lang="en-US"/>
              <a:pPr>
                <a:defRPr/>
              </a:pPr>
              <a:t>‹#›</a:t>
            </a:fld>
            <a:endParaRPr lang="en-US"/>
          </a:p>
        </p:txBody>
      </p:sp>
    </p:spTree>
    <p:extLst>
      <p:ext uri="{BB962C8B-B14F-4D97-AF65-F5344CB8AC3E}">
        <p14:creationId xmlns:p14="http://schemas.microsoft.com/office/powerpoint/2010/main" val="139018447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MAPS">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anchor="t">
            <a:noAutofit/>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7" name="Content Placeholder 2"/>
          <p:cNvSpPr>
            <a:spLocks noGrp="1"/>
          </p:cNvSpPr>
          <p:nvPr>
            <p:ph idx="1"/>
          </p:nvPr>
        </p:nvSpPr>
        <p:spPr>
          <a:xfrm>
            <a:off x="301752" y="2359152"/>
            <a:ext cx="9153144" cy="2880360"/>
          </a:xfrm>
          <a:noFill/>
          <a:ln w="9525">
            <a:noFill/>
            <a:miter lim="800000"/>
            <a:headEnd/>
            <a:tailEnd/>
          </a:ln>
          <a:effectLst/>
        </p:spPr>
        <p:txBody>
          <a:bodyPr lIns="101838" tIns="50919" rIns="101838" bIns="50919" numCol="6">
            <a:spAutoFit/>
          </a:bodyPr>
          <a:lstStyle>
            <a:lvl1pPr algn="l" defTabSz="1019056" rtl="0" eaLnBrk="1" fontAlgn="base" hangingPunct="1">
              <a:lnSpc>
                <a:spcPts val="800"/>
              </a:lnSpc>
              <a:spcBef>
                <a:spcPct val="25000"/>
              </a:spcBef>
              <a:spcAft>
                <a:spcPct val="0"/>
              </a:spcAft>
              <a:buNone/>
              <a:defRPr lang="en-US" sz="900" b="1" kern="1200" dirty="0" smtClean="0">
                <a:solidFill>
                  <a:schemeClr val="tx1"/>
                </a:solidFill>
                <a:latin typeface="Arial" pitchFamily="34" charset="0"/>
                <a:ea typeface="+mn-ea"/>
                <a:cs typeface="Arial" pitchFamily="34" charset="0"/>
              </a:defRPr>
            </a:lvl1pPr>
            <a:lvl2pPr algn="l" defTabSz="1019056" rtl="0" eaLnBrk="1" fontAlgn="base" hangingPunct="1">
              <a:lnSpc>
                <a:spcPts val="800"/>
              </a:lnSpc>
              <a:spcBef>
                <a:spcPct val="25000"/>
              </a:spcBef>
              <a:spcAft>
                <a:spcPct val="0"/>
              </a:spcAft>
              <a:buNone/>
              <a:defRPr lang="en-US" sz="900" b="0" kern="1200" dirty="0" smtClean="0">
                <a:solidFill>
                  <a:schemeClr val="tx1"/>
                </a:solidFill>
                <a:latin typeface="Arial" pitchFamily="34" charset="0"/>
                <a:ea typeface="+mn-ea"/>
                <a:cs typeface="Arial" pitchFamily="34" charset="0"/>
              </a:defRPr>
            </a:lvl2pPr>
            <a:lvl3pPr marL="1207008" algn="l" defTabSz="1019056" rtl="0" eaLnBrk="1" fontAlgn="base" hangingPunct="1">
              <a:lnSpc>
                <a:spcPts val="800"/>
              </a:lnSpc>
              <a:spcBef>
                <a:spcPct val="25000"/>
              </a:spcBef>
              <a:spcAft>
                <a:spcPct val="0"/>
              </a:spcAft>
              <a:buNone/>
              <a:defRPr lang="en-US" sz="900" b="0" kern="1200" dirty="0" smtClean="0">
                <a:solidFill>
                  <a:schemeClr val="tx1"/>
                </a:solidFill>
                <a:latin typeface="Arial" pitchFamily="34" charset="0"/>
                <a:ea typeface="+mn-ea"/>
                <a:cs typeface="Arial" pitchFamily="34" charset="0"/>
              </a:defRPr>
            </a:lvl3pPr>
            <a:lvl4pPr marL="1591056" algn="l" defTabSz="1019056" rtl="0" eaLnBrk="1" fontAlgn="base" hangingPunct="1">
              <a:lnSpc>
                <a:spcPts val="800"/>
              </a:lnSpc>
              <a:spcBef>
                <a:spcPts val="162"/>
              </a:spcBef>
              <a:spcAft>
                <a:spcPct val="0"/>
              </a:spcAft>
              <a:buNone/>
              <a:defRPr lang="en-US" sz="900" b="0" kern="1200" dirty="0" smtClean="0">
                <a:solidFill>
                  <a:schemeClr val="tx1"/>
                </a:solidFill>
                <a:latin typeface="Arial" pitchFamily="34" charset="0"/>
                <a:ea typeface="+mn-ea"/>
                <a:cs typeface="Arial" pitchFamily="34" charset="0"/>
              </a:defRPr>
            </a:lvl4pPr>
            <a:lvl5pPr marL="1975104" algn="l" defTabSz="1019056" rtl="0" eaLnBrk="1" fontAlgn="base" hangingPunct="1">
              <a:lnSpc>
                <a:spcPts val="800"/>
              </a:lnSpc>
              <a:spcBef>
                <a:spcPts val="162"/>
              </a:spcBef>
              <a:spcAft>
                <a:spcPct val="0"/>
              </a:spcAft>
              <a:buNone/>
              <a:defRPr lang="en-US" sz="900" b="0" kern="1200" dirty="0">
                <a:solidFill>
                  <a:schemeClr val="tx1"/>
                </a:solidFill>
                <a:latin typeface="Arial" pitchFamily="34" charset="0"/>
                <a:ea typeface="+mn-ea"/>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807F909-054E-4B0E-B2CB-B46A21E99A1A}" type="datetime1">
              <a:rPr lang="en-US" smtClean="0"/>
              <a:t>3/27/2019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DRAFT</a:t>
            </a: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Page </a:t>
            </a:r>
            <a:fld id="{A23016F4-3F13-4F5F-A5B2-5747F56B8C20}" type="slidenum">
              <a:rPr lang="en-US"/>
              <a:pPr>
                <a:defRPr/>
              </a:pPr>
              <a:t>‹#›</a:t>
            </a:fld>
            <a:endParaRPr lang="en-US"/>
          </a:p>
        </p:txBody>
      </p:sp>
    </p:spTree>
    <p:extLst>
      <p:ext uri="{BB962C8B-B14F-4D97-AF65-F5344CB8AC3E}">
        <p14:creationId xmlns:p14="http://schemas.microsoft.com/office/powerpoint/2010/main" val="118476879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3" name="Line 38"/>
          <p:cNvSpPr>
            <a:spLocks noChangeShapeType="1"/>
          </p:cNvSpPr>
          <p:nvPr userDrawn="1"/>
        </p:nvSpPr>
        <p:spPr bwMode="auto">
          <a:xfrm>
            <a:off x="328613" y="2286000"/>
            <a:ext cx="93726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113517" tIns="56758" rIns="113517" bIns="56758" anchor="ctr"/>
          <a:lstStyle/>
          <a:p>
            <a:endParaRPr lang="en-US"/>
          </a:p>
        </p:txBody>
      </p:sp>
      <p:sp>
        <p:nvSpPr>
          <p:cNvPr id="7" name="Content Placeholder 6"/>
          <p:cNvSpPr>
            <a:spLocks noGrp="1"/>
          </p:cNvSpPr>
          <p:nvPr>
            <p:ph sz="quarter" idx="13"/>
          </p:nvPr>
        </p:nvSpPr>
        <p:spPr>
          <a:xfrm>
            <a:off x="381000" y="2667000"/>
            <a:ext cx="9304020" cy="1656864"/>
          </a:xfrm>
          <a:noFill/>
          <a:ln w="9525">
            <a:noFill/>
            <a:miter lim="800000"/>
            <a:headEnd/>
            <a:tailEnd/>
          </a:ln>
          <a:effectLst/>
        </p:spPr>
        <p:txBody>
          <a:bodyPr lIns="0" tIns="0" rIns="0" bIns="0">
            <a:spAutoFit/>
          </a:bodyPr>
          <a:lstStyle>
            <a:lvl1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2200" b="1" kern="1200" dirty="0">
                <a:solidFill>
                  <a:srgbClr val="000000"/>
                </a:solidFill>
                <a:latin typeface="Arial" pitchFamily="34" charset="0"/>
                <a:ea typeface="+mn-ea"/>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4"/>
          </p:nvPr>
        </p:nvSpPr>
        <p:spPr/>
        <p:txBody>
          <a:bodyPr/>
          <a:lstStyle>
            <a:lvl1pPr>
              <a:defRPr/>
            </a:lvl1pPr>
          </a:lstStyle>
          <a:p>
            <a:pPr>
              <a:defRPr/>
            </a:pPr>
            <a:fld id="{4819F791-4D79-4C55-96E7-70DD128E259F}" type="datetime1">
              <a:rPr lang="en-US" smtClean="0"/>
              <a:t>3/27/2019</a:t>
            </a:fld>
            <a:endParaRPr lang="en-US" dirty="0"/>
          </a:p>
        </p:txBody>
      </p:sp>
      <p:sp>
        <p:nvSpPr>
          <p:cNvPr id="5" name="Footer Placeholder 4"/>
          <p:cNvSpPr>
            <a:spLocks noGrp="1"/>
          </p:cNvSpPr>
          <p:nvPr>
            <p:ph type="ftr" sz="quarter" idx="15"/>
          </p:nvPr>
        </p:nvSpPr>
        <p:spPr/>
        <p:txBody>
          <a:bodyPr/>
          <a:lstStyle>
            <a:lvl1pPr>
              <a:defRPr/>
            </a:lvl1pPr>
          </a:lstStyle>
          <a:p>
            <a:pPr>
              <a:defRPr/>
            </a:pPr>
            <a:r>
              <a:rPr lang="en-US" smtClean="0"/>
              <a:t>DRAFT</a:t>
            </a:r>
            <a:endParaRPr lang="en-US"/>
          </a:p>
        </p:txBody>
      </p:sp>
      <p:sp>
        <p:nvSpPr>
          <p:cNvPr id="6" name="Slide Number Placeholder 5"/>
          <p:cNvSpPr>
            <a:spLocks noGrp="1"/>
          </p:cNvSpPr>
          <p:nvPr>
            <p:ph type="sldNum" sz="quarter" idx="16"/>
          </p:nvPr>
        </p:nvSpPr>
        <p:spPr/>
        <p:txBody>
          <a:bodyPr/>
          <a:lstStyle>
            <a:lvl1pPr>
              <a:defRPr/>
            </a:lvl1pPr>
          </a:lstStyle>
          <a:p>
            <a:pPr>
              <a:defRPr/>
            </a:pPr>
            <a:r>
              <a:rPr lang="en-US"/>
              <a:t>Page </a:t>
            </a:r>
            <a:fld id="{A65B92F9-71DB-4FFD-879A-5D63F26B69A8}" type="slidenum">
              <a:rPr lang="en-US"/>
              <a:pPr>
                <a:defRPr/>
              </a:pPr>
              <a:t>‹#›</a:t>
            </a:fld>
            <a:endParaRPr lang="en-US"/>
          </a:p>
        </p:txBody>
      </p:sp>
    </p:spTree>
    <p:extLst>
      <p:ext uri="{BB962C8B-B14F-4D97-AF65-F5344CB8AC3E}">
        <p14:creationId xmlns:p14="http://schemas.microsoft.com/office/powerpoint/2010/main" val="400967859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userDrawn="1"/>
        </p:nvCxnSpPr>
        <p:spPr>
          <a:xfrm>
            <a:off x="338138" y="3173413"/>
            <a:ext cx="9372600"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sp>
        <p:nvSpPr>
          <p:cNvPr id="5" name="TextBox 12"/>
          <p:cNvSpPr txBox="1">
            <a:spLocks noChangeArrowheads="1"/>
          </p:cNvSpPr>
          <p:nvPr userDrawn="1"/>
        </p:nvSpPr>
        <p:spPr bwMode="auto">
          <a:xfrm>
            <a:off x="328613" y="6648450"/>
            <a:ext cx="93726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defTabSz="1017588" fontAlgn="base">
              <a:spcBef>
                <a:spcPct val="0"/>
              </a:spcBef>
              <a:spcAft>
                <a:spcPct val="0"/>
              </a:spcAft>
              <a:defRPr sz="2000">
                <a:solidFill>
                  <a:schemeClr val="tx1"/>
                </a:solidFill>
                <a:latin typeface="Arial" charset="0"/>
              </a:defRPr>
            </a:lvl6pPr>
            <a:lvl7pPr marL="2971800" indent="-228600" defTabSz="1017588" fontAlgn="base">
              <a:spcBef>
                <a:spcPct val="0"/>
              </a:spcBef>
              <a:spcAft>
                <a:spcPct val="0"/>
              </a:spcAft>
              <a:defRPr sz="2000">
                <a:solidFill>
                  <a:schemeClr val="tx1"/>
                </a:solidFill>
                <a:latin typeface="Arial" charset="0"/>
              </a:defRPr>
            </a:lvl7pPr>
            <a:lvl8pPr marL="3429000" indent="-228600" defTabSz="1017588" fontAlgn="base">
              <a:spcBef>
                <a:spcPct val="0"/>
              </a:spcBef>
              <a:spcAft>
                <a:spcPct val="0"/>
              </a:spcAft>
              <a:defRPr sz="2000">
                <a:solidFill>
                  <a:schemeClr val="tx1"/>
                </a:solidFill>
                <a:latin typeface="Arial" charset="0"/>
              </a:defRPr>
            </a:lvl8pPr>
            <a:lvl9pPr marL="3886200" indent="-228600" defTabSz="1017588" fontAlgn="base">
              <a:spcBef>
                <a:spcPct val="0"/>
              </a:spcBef>
              <a:spcAft>
                <a:spcPct val="0"/>
              </a:spcAft>
              <a:defRPr sz="2000">
                <a:solidFill>
                  <a:schemeClr val="tx1"/>
                </a:solidFill>
                <a:latin typeface="Arial" charset="0"/>
              </a:defRPr>
            </a:lvl9pPr>
          </a:lstStyle>
          <a:p>
            <a:pPr algn="ctr">
              <a:defRPr/>
            </a:pPr>
            <a:r>
              <a:rPr lang="en-US" altLang="en-US" sz="1700" b="1" smtClean="0">
                <a:solidFill>
                  <a:srgbClr val="000000"/>
                </a:solidFill>
                <a:cs typeface="Arial" charset="0"/>
              </a:rPr>
              <a:t>THIS PRELIMINARY WORK OF GAO IS SUBJECT TO REVISION AND SHOULD NOT BE REPRODUCED OR DISTRIBUTED. SOME GRAPHICS MAY BE ENTITLED TO COPYRIGHT. </a:t>
            </a:r>
          </a:p>
        </p:txBody>
      </p:sp>
      <p:cxnSp>
        <p:nvCxnSpPr>
          <p:cNvPr id="6" name="Straight Connector 5"/>
          <p:cNvCxnSpPr/>
          <p:nvPr userDrawn="1"/>
        </p:nvCxnSpPr>
        <p:spPr>
          <a:xfrm>
            <a:off x="328613" y="6565900"/>
            <a:ext cx="9372600"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338328" y="1188720"/>
            <a:ext cx="9372600" cy="1837944"/>
          </a:xfrm>
        </p:spPr>
        <p:txBody>
          <a:bodyPr>
            <a:normAutofit/>
          </a:bodyPr>
          <a:lstStyle>
            <a:lvl1pPr algn="ctr">
              <a:defRPr sz="4500"/>
            </a:lvl1pPr>
          </a:lstStyle>
          <a:p>
            <a:r>
              <a:rPr lang="en-US" dirty="0" smtClean="0"/>
              <a:t>Click to edit Master title style</a:t>
            </a:r>
            <a:endParaRPr lang="en-US" dirty="0"/>
          </a:p>
        </p:txBody>
      </p:sp>
      <p:sp>
        <p:nvSpPr>
          <p:cNvPr id="3" name="Subtitle 2"/>
          <p:cNvSpPr>
            <a:spLocks noGrp="1"/>
          </p:cNvSpPr>
          <p:nvPr>
            <p:ph type="subTitle" idx="1"/>
          </p:nvPr>
        </p:nvSpPr>
        <p:spPr>
          <a:xfrm>
            <a:off x="338328" y="3364992"/>
            <a:ext cx="9372600" cy="2980944"/>
          </a:xfrm>
        </p:spPr>
        <p:txBody>
          <a:bodyPr anchor="ctr">
            <a:normAutofit/>
          </a:bodyPr>
          <a:lstStyle>
            <a:lvl1pPr marL="0" indent="0" algn="ctr">
              <a:buNone/>
              <a:defRPr sz="3100" b="1">
                <a:solidFill>
                  <a:srgbClr val="000000"/>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dirty="0" smtClean="0"/>
              <a:t>Click to edit Master subtitle style</a:t>
            </a:r>
            <a:endParaRPr lang="en-US" dirty="0"/>
          </a:p>
        </p:txBody>
      </p:sp>
      <p:sp>
        <p:nvSpPr>
          <p:cNvPr id="7" name="Date Placeholder 3"/>
          <p:cNvSpPr>
            <a:spLocks noGrp="1"/>
          </p:cNvSpPr>
          <p:nvPr>
            <p:ph type="dt" sz="half" idx="10"/>
          </p:nvPr>
        </p:nvSpPr>
        <p:spPr/>
        <p:txBody>
          <a:bodyPr/>
          <a:lstStyle>
            <a:lvl1pPr>
              <a:defRPr/>
            </a:lvl1pPr>
          </a:lstStyle>
          <a:p>
            <a:pPr>
              <a:defRPr/>
            </a:pPr>
            <a:fld id="{CA72128D-2203-473F-8FDC-4FB6ED0CD14D}" type="datetime1">
              <a:rPr lang="en-US" smtClean="0"/>
              <a:t>3/27/2019</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DRAFT</a:t>
            </a:r>
            <a:endParaRPr lang="en-US"/>
          </a:p>
        </p:txBody>
      </p:sp>
      <p:sp>
        <p:nvSpPr>
          <p:cNvPr id="9" name="Slide Number Placeholder 5"/>
          <p:cNvSpPr>
            <a:spLocks noGrp="1"/>
          </p:cNvSpPr>
          <p:nvPr>
            <p:ph type="sldNum" sz="quarter" idx="12"/>
          </p:nvPr>
        </p:nvSpPr>
        <p:spPr/>
        <p:txBody>
          <a:bodyPr/>
          <a:lstStyle>
            <a:lvl1pPr>
              <a:defRPr/>
            </a:lvl1pPr>
          </a:lstStyle>
          <a:p>
            <a:pPr>
              <a:defRPr/>
            </a:pPr>
            <a:r>
              <a:rPr lang="en-US"/>
              <a:t>Page </a:t>
            </a:r>
            <a:fld id="{9F77D028-AC6C-4D34-BDC6-75B2ADCE3B2A}" type="slidenum">
              <a:rPr lang="en-US"/>
              <a:pPr>
                <a:defRPr/>
              </a:pPr>
              <a:t>‹#›</a:t>
            </a:fld>
            <a:endParaRPr lang="en-US"/>
          </a:p>
        </p:txBody>
      </p:sp>
    </p:spTree>
    <p:extLst>
      <p:ext uri="{BB962C8B-B14F-4D97-AF65-F5344CB8AC3E}">
        <p14:creationId xmlns:p14="http://schemas.microsoft.com/office/powerpoint/2010/main" val="82095416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Line 38"/>
          <p:cNvSpPr>
            <a:spLocks noChangeShapeType="1"/>
          </p:cNvSpPr>
          <p:nvPr userDrawn="1"/>
        </p:nvSpPr>
        <p:spPr bwMode="auto">
          <a:xfrm>
            <a:off x="331788" y="2289175"/>
            <a:ext cx="937260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lIns="101882" tIns="50941" rIns="101882" bIns="50941" anchor="ctr"/>
          <a:lstStyle/>
          <a:p>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marL="1971675" indent="-252413" algn="l" rtl="0" eaLnBrk="1" fontAlgn="base" hangingPunct="1">
              <a:lnSpc>
                <a:spcPct val="85000"/>
              </a:lnSpc>
              <a:spcBef>
                <a:spcPct val="15000"/>
              </a:spcBef>
              <a:spcAft>
                <a:spcPct val="0"/>
              </a:spcAft>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A21D0254-D6E3-4825-83A4-EC8C48CBB503}" type="datetime1">
              <a:rPr lang="en-US" smtClean="0"/>
              <a:t>3/27/2019</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DRAFT</a:t>
            </a:r>
            <a:endParaRPr lang="en-US"/>
          </a:p>
        </p:txBody>
      </p:sp>
      <p:sp>
        <p:nvSpPr>
          <p:cNvPr id="7" name="Slide Number Placeholder 5"/>
          <p:cNvSpPr>
            <a:spLocks noGrp="1"/>
          </p:cNvSpPr>
          <p:nvPr>
            <p:ph type="sldNum" sz="quarter" idx="12"/>
          </p:nvPr>
        </p:nvSpPr>
        <p:spPr/>
        <p:txBody>
          <a:bodyPr/>
          <a:lstStyle>
            <a:lvl1pPr>
              <a:defRPr/>
            </a:lvl1pPr>
          </a:lstStyle>
          <a:p>
            <a:pPr>
              <a:defRPr/>
            </a:pPr>
            <a:r>
              <a:rPr lang="en-US"/>
              <a:t>Page </a:t>
            </a:r>
            <a:fld id="{19408C02-F74D-4503-931B-3304F9DA13A7}" type="slidenum">
              <a:rPr lang="en-US"/>
              <a:pPr>
                <a:defRPr/>
              </a:pPr>
              <a:t>‹#›</a:t>
            </a:fld>
            <a:endParaRPr lang="en-US"/>
          </a:p>
        </p:txBody>
      </p:sp>
    </p:spTree>
    <p:extLst>
      <p:ext uri="{BB962C8B-B14F-4D97-AF65-F5344CB8AC3E}">
        <p14:creationId xmlns:p14="http://schemas.microsoft.com/office/powerpoint/2010/main" val="89944477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C0401E5-CE92-418A-8B04-639104283BE3}" type="datetime1">
              <a:rPr lang="en-US" smtClean="0"/>
              <a:t>3/27/2019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DRAFT</a:t>
            </a: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Page </a:t>
            </a:r>
            <a:fld id="{C71109DA-21E2-4222-8DC7-B8023145B776}" type="slidenum">
              <a:rPr lang="en-US"/>
              <a:pPr>
                <a:defRPr/>
              </a:pPr>
              <a:t>‹#›</a:t>
            </a:fld>
            <a:endParaRPr lang="en-US"/>
          </a:p>
        </p:txBody>
      </p:sp>
    </p:spTree>
    <p:extLst>
      <p:ext uri="{BB962C8B-B14F-4D97-AF65-F5344CB8AC3E}">
        <p14:creationId xmlns:p14="http://schemas.microsoft.com/office/powerpoint/2010/main" val="5158717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752" y="2212848"/>
            <a:ext cx="4645152" cy="4736592"/>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113020" y="2212848"/>
            <a:ext cx="4645152" cy="4736592"/>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40DBE091-B274-45E0-8AB5-AFB63B078823}" type="datetime1">
              <a:rPr lang="en-US" smtClean="0"/>
              <a:t>3/27/2019</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DRAFT</a:t>
            </a:r>
            <a:endParaRPr lang="en-US"/>
          </a:p>
        </p:txBody>
      </p:sp>
      <p:sp>
        <p:nvSpPr>
          <p:cNvPr id="7" name="Slide Number Placeholder 5"/>
          <p:cNvSpPr>
            <a:spLocks noGrp="1"/>
          </p:cNvSpPr>
          <p:nvPr>
            <p:ph type="sldNum" sz="quarter" idx="12"/>
          </p:nvPr>
        </p:nvSpPr>
        <p:spPr/>
        <p:txBody>
          <a:bodyPr/>
          <a:lstStyle>
            <a:lvl1pPr>
              <a:defRPr/>
            </a:lvl1pPr>
          </a:lstStyle>
          <a:p>
            <a:pPr>
              <a:defRPr/>
            </a:pPr>
            <a:r>
              <a:rPr lang="en-US"/>
              <a:t>Page </a:t>
            </a:r>
            <a:fld id="{6EFB4293-3587-43F6-987C-BDF23FACF691}" type="slidenum">
              <a:rPr lang="en-US"/>
              <a:pPr>
                <a:defRPr/>
              </a:pPr>
              <a:t>‹#›</a:t>
            </a:fld>
            <a:endParaRPr lang="en-US"/>
          </a:p>
        </p:txBody>
      </p:sp>
    </p:spTree>
    <p:extLst>
      <p:ext uri="{BB962C8B-B14F-4D97-AF65-F5344CB8AC3E}">
        <p14:creationId xmlns:p14="http://schemas.microsoft.com/office/powerpoint/2010/main" val="307744474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359152"/>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dirty="0" smtClean="0"/>
              <a:t>Click to edit Master text styles</a:t>
            </a:r>
          </a:p>
        </p:txBody>
      </p:sp>
      <p:sp>
        <p:nvSpPr>
          <p:cNvPr id="4" name="Content Placeholder 3"/>
          <p:cNvSpPr>
            <a:spLocks noGrp="1"/>
          </p:cNvSpPr>
          <p:nvPr>
            <p:ph sz="half" idx="2"/>
          </p:nvPr>
        </p:nvSpPr>
        <p:spPr>
          <a:xfrm>
            <a:off x="502920" y="3127248"/>
            <a:ext cx="4444207" cy="382219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109528" y="2359152"/>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dirty="0" smtClean="0"/>
              <a:t>Click to edit Master text styles</a:t>
            </a:r>
          </a:p>
        </p:txBody>
      </p:sp>
      <p:sp>
        <p:nvSpPr>
          <p:cNvPr id="6" name="Content Placeholder 5"/>
          <p:cNvSpPr>
            <a:spLocks noGrp="1"/>
          </p:cNvSpPr>
          <p:nvPr>
            <p:ph sz="quarter" idx="4"/>
          </p:nvPr>
        </p:nvSpPr>
        <p:spPr>
          <a:xfrm>
            <a:off x="5109528" y="3127248"/>
            <a:ext cx="4445953" cy="382219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954FD95C-CEDB-40ED-8445-7327439CEED6}" type="datetime1">
              <a:rPr lang="en-US" smtClean="0"/>
              <a:t>3/27/2019</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DRAFT</a:t>
            </a:r>
            <a:endParaRPr lang="en-US"/>
          </a:p>
        </p:txBody>
      </p:sp>
      <p:sp>
        <p:nvSpPr>
          <p:cNvPr id="9" name="Slide Number Placeholder 5"/>
          <p:cNvSpPr>
            <a:spLocks noGrp="1"/>
          </p:cNvSpPr>
          <p:nvPr>
            <p:ph type="sldNum" sz="quarter" idx="12"/>
          </p:nvPr>
        </p:nvSpPr>
        <p:spPr/>
        <p:txBody>
          <a:bodyPr/>
          <a:lstStyle>
            <a:lvl1pPr>
              <a:defRPr/>
            </a:lvl1pPr>
          </a:lstStyle>
          <a:p>
            <a:pPr>
              <a:defRPr/>
            </a:pPr>
            <a:r>
              <a:rPr lang="en-US"/>
              <a:t>Page </a:t>
            </a:r>
            <a:fld id="{7CC7EB41-C113-4ADE-B7FF-326CCBDAA855}" type="slidenum">
              <a:rPr lang="en-US"/>
              <a:pPr>
                <a:defRPr/>
              </a:pPr>
              <a:t>‹#›</a:t>
            </a:fld>
            <a:endParaRPr lang="en-US"/>
          </a:p>
        </p:txBody>
      </p:sp>
    </p:spTree>
    <p:extLst>
      <p:ext uri="{BB962C8B-B14F-4D97-AF65-F5344CB8AC3E}">
        <p14:creationId xmlns:p14="http://schemas.microsoft.com/office/powerpoint/2010/main" val="197018067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8C5789E-BCF8-4575-8609-84937E68C580}" type="datetime1">
              <a:rPr lang="en-US" smtClean="0"/>
              <a:t>3/27/2019</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DRAFT</a:t>
            </a:r>
            <a:endParaRPr lang="en-US"/>
          </a:p>
        </p:txBody>
      </p:sp>
      <p:sp>
        <p:nvSpPr>
          <p:cNvPr id="5" name="Slide Number Placeholder 5"/>
          <p:cNvSpPr>
            <a:spLocks noGrp="1"/>
          </p:cNvSpPr>
          <p:nvPr>
            <p:ph type="sldNum" sz="quarter" idx="12"/>
          </p:nvPr>
        </p:nvSpPr>
        <p:spPr/>
        <p:txBody>
          <a:bodyPr/>
          <a:lstStyle>
            <a:lvl1pPr>
              <a:defRPr/>
            </a:lvl1pPr>
          </a:lstStyle>
          <a:p>
            <a:pPr>
              <a:defRPr/>
            </a:pPr>
            <a:r>
              <a:rPr lang="en-US"/>
              <a:t>Page </a:t>
            </a:r>
            <a:fld id="{D01981A3-629A-4D8A-B123-B08363898977}" type="slidenum">
              <a:rPr lang="en-US"/>
              <a:pPr>
                <a:defRPr/>
              </a:pPr>
              <a:t>‹#›</a:t>
            </a:fld>
            <a:endParaRPr lang="en-US"/>
          </a:p>
        </p:txBody>
      </p:sp>
    </p:spTree>
    <p:extLst>
      <p:ext uri="{BB962C8B-B14F-4D97-AF65-F5344CB8AC3E}">
        <p14:creationId xmlns:p14="http://schemas.microsoft.com/office/powerpoint/2010/main" val="299342957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p:cNvSpPr txBox="1">
            <a:spLocks/>
          </p:cNvSpPr>
          <p:nvPr userDrawn="1"/>
        </p:nvSpPr>
        <p:spPr bwMode="auto">
          <a:xfrm>
            <a:off x="338138" y="7259638"/>
            <a:ext cx="205740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defTabSz="1017588" fontAlgn="base">
              <a:spcBef>
                <a:spcPct val="0"/>
              </a:spcBef>
              <a:spcAft>
                <a:spcPct val="0"/>
              </a:spcAft>
              <a:defRPr sz="2000">
                <a:solidFill>
                  <a:schemeClr val="tx1"/>
                </a:solidFill>
                <a:latin typeface="Arial" charset="0"/>
              </a:defRPr>
            </a:lvl6pPr>
            <a:lvl7pPr marL="2971800" indent="-228600" defTabSz="1017588" fontAlgn="base">
              <a:spcBef>
                <a:spcPct val="0"/>
              </a:spcBef>
              <a:spcAft>
                <a:spcPct val="0"/>
              </a:spcAft>
              <a:defRPr sz="2000">
                <a:solidFill>
                  <a:schemeClr val="tx1"/>
                </a:solidFill>
                <a:latin typeface="Arial" charset="0"/>
              </a:defRPr>
            </a:lvl7pPr>
            <a:lvl8pPr marL="3429000" indent="-228600" defTabSz="1017588" fontAlgn="base">
              <a:spcBef>
                <a:spcPct val="0"/>
              </a:spcBef>
              <a:spcAft>
                <a:spcPct val="0"/>
              </a:spcAft>
              <a:defRPr sz="2000">
                <a:solidFill>
                  <a:schemeClr val="tx1"/>
                </a:solidFill>
                <a:latin typeface="Arial" charset="0"/>
              </a:defRPr>
            </a:lvl8pPr>
            <a:lvl9pPr marL="3886200" indent="-228600" defTabSz="1017588" fontAlgn="base">
              <a:spcBef>
                <a:spcPct val="0"/>
              </a:spcBef>
              <a:spcAft>
                <a:spcPct val="0"/>
              </a:spcAft>
              <a:defRPr sz="2000">
                <a:solidFill>
                  <a:schemeClr val="tx1"/>
                </a:solidFill>
                <a:latin typeface="Arial" charset="0"/>
              </a:defRPr>
            </a:lvl9pPr>
          </a:lstStyle>
          <a:p>
            <a:pPr>
              <a:defRPr/>
            </a:pPr>
            <a:fld id="{310E0DAB-A51E-4EA7-ABCC-C5EA61D831BA}" type="datetime1">
              <a:rPr lang="en-US" altLang="en-US" sz="1600" smtClean="0">
                <a:cs typeface="Arial" charset="0"/>
              </a:rPr>
              <a:pPr>
                <a:defRPr/>
              </a:pPr>
              <a:t>3/27/2019</a:t>
            </a:fld>
            <a:endParaRPr lang="en-US" altLang="en-US" sz="1600" smtClean="0">
              <a:cs typeface="Arial" charset="0"/>
            </a:endParaRPr>
          </a:p>
        </p:txBody>
      </p:sp>
      <p:sp>
        <p:nvSpPr>
          <p:cNvPr id="7" name="Slide Number Placeholder 5"/>
          <p:cNvSpPr txBox="1">
            <a:spLocks/>
          </p:cNvSpPr>
          <p:nvPr userDrawn="1"/>
        </p:nvSpPr>
        <p:spPr bwMode="auto">
          <a:xfrm>
            <a:off x="7361238" y="7259638"/>
            <a:ext cx="234632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defTabSz="1017588" fontAlgn="base">
              <a:spcBef>
                <a:spcPct val="0"/>
              </a:spcBef>
              <a:spcAft>
                <a:spcPct val="0"/>
              </a:spcAft>
              <a:defRPr sz="2000">
                <a:solidFill>
                  <a:schemeClr val="tx1"/>
                </a:solidFill>
                <a:latin typeface="Arial" charset="0"/>
              </a:defRPr>
            </a:lvl6pPr>
            <a:lvl7pPr marL="2971800" indent="-228600" defTabSz="1017588" fontAlgn="base">
              <a:spcBef>
                <a:spcPct val="0"/>
              </a:spcBef>
              <a:spcAft>
                <a:spcPct val="0"/>
              </a:spcAft>
              <a:defRPr sz="2000">
                <a:solidFill>
                  <a:schemeClr val="tx1"/>
                </a:solidFill>
                <a:latin typeface="Arial" charset="0"/>
              </a:defRPr>
            </a:lvl7pPr>
            <a:lvl8pPr marL="3429000" indent="-228600" defTabSz="1017588" fontAlgn="base">
              <a:spcBef>
                <a:spcPct val="0"/>
              </a:spcBef>
              <a:spcAft>
                <a:spcPct val="0"/>
              </a:spcAft>
              <a:defRPr sz="2000">
                <a:solidFill>
                  <a:schemeClr val="tx1"/>
                </a:solidFill>
                <a:latin typeface="Arial" charset="0"/>
              </a:defRPr>
            </a:lvl8pPr>
            <a:lvl9pPr marL="3886200" indent="-228600" defTabSz="1017588" fontAlgn="base">
              <a:spcBef>
                <a:spcPct val="0"/>
              </a:spcBef>
              <a:spcAft>
                <a:spcPct val="0"/>
              </a:spcAft>
              <a:defRPr sz="2000">
                <a:solidFill>
                  <a:schemeClr val="tx1"/>
                </a:solidFill>
                <a:latin typeface="Arial" charset="0"/>
              </a:defRPr>
            </a:lvl9pPr>
          </a:lstStyle>
          <a:p>
            <a:pPr algn="r">
              <a:defRPr/>
            </a:pPr>
            <a:endParaRPr lang="en-US" altLang="en-US" sz="1600" smtClean="0">
              <a:cs typeface="Arial" charset="0"/>
            </a:endParaRPr>
          </a:p>
        </p:txBody>
      </p:sp>
      <p:sp>
        <p:nvSpPr>
          <p:cNvPr id="8" name="Line 38"/>
          <p:cNvSpPr>
            <a:spLocks noChangeShapeType="1"/>
          </p:cNvSpPr>
          <p:nvPr userDrawn="1"/>
        </p:nvSpPr>
        <p:spPr bwMode="auto">
          <a:xfrm>
            <a:off x="331788" y="2289175"/>
            <a:ext cx="937260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lIns="101882" tIns="50941" rIns="101882" bIns="50941" anchor="ctr"/>
          <a:lstStyle/>
          <a:p>
            <a:endParaRPr lang="en-US"/>
          </a:p>
        </p:txBody>
      </p:sp>
      <p:sp>
        <p:nvSpPr>
          <p:cNvPr id="5" name="Title 1"/>
          <p:cNvSpPr>
            <a:spLocks noGrp="1"/>
          </p:cNvSpPr>
          <p:nvPr>
            <p:ph type="title"/>
          </p:nvPr>
        </p:nvSpPr>
        <p:spPr>
          <a:xfrm>
            <a:off x="329184" y="1124712"/>
            <a:ext cx="9372600" cy="1033272"/>
          </a:xfrm>
        </p:spPr>
        <p:txBody>
          <a:bodyPr/>
          <a:lstStyle/>
          <a:p>
            <a:r>
              <a:rPr lang="en-US" smtClean="0"/>
              <a:t>Click to edit Master title style</a:t>
            </a:r>
            <a:endParaRPr lang="en-US"/>
          </a:p>
        </p:txBody>
      </p:sp>
      <p:sp>
        <p:nvSpPr>
          <p:cNvPr id="6" name="Content Placeholder 2"/>
          <p:cNvSpPr>
            <a:spLocks noGrp="1"/>
          </p:cNvSpPr>
          <p:nvPr>
            <p:ph idx="1"/>
          </p:nvPr>
        </p:nvSpPr>
        <p:spPr>
          <a:xfrm>
            <a:off x="329184" y="2377440"/>
            <a:ext cx="9372600" cy="47914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1"/>
          <p:cNvSpPr>
            <a:spLocks noGrp="1"/>
          </p:cNvSpPr>
          <p:nvPr>
            <p:ph type="dt" sz="half" idx="10"/>
          </p:nvPr>
        </p:nvSpPr>
        <p:spPr/>
        <p:txBody>
          <a:bodyPr/>
          <a:lstStyle>
            <a:lvl1pPr>
              <a:defRPr/>
            </a:lvl1pPr>
          </a:lstStyle>
          <a:p>
            <a:pPr>
              <a:defRPr/>
            </a:pPr>
            <a:fld id="{537F3D4E-8962-42D4-9871-6788773C0D18}" type="datetime1">
              <a:rPr lang="en-US" smtClean="0"/>
              <a:t>3/27/2019</a:t>
            </a:fld>
            <a:endParaRPr lang="en-US" dirty="0"/>
          </a:p>
        </p:txBody>
      </p:sp>
      <p:sp>
        <p:nvSpPr>
          <p:cNvPr id="10" name="Footer Placeholder 2"/>
          <p:cNvSpPr>
            <a:spLocks noGrp="1"/>
          </p:cNvSpPr>
          <p:nvPr>
            <p:ph type="ftr" sz="quarter" idx="11"/>
          </p:nvPr>
        </p:nvSpPr>
        <p:spPr/>
        <p:txBody>
          <a:bodyPr/>
          <a:lstStyle>
            <a:lvl1pPr>
              <a:defRPr/>
            </a:lvl1pPr>
          </a:lstStyle>
          <a:p>
            <a:pPr>
              <a:defRPr/>
            </a:pPr>
            <a:r>
              <a:rPr lang="en-US" smtClean="0"/>
              <a:t>DRAFT</a:t>
            </a:r>
            <a:endParaRPr lang="en-US"/>
          </a:p>
        </p:txBody>
      </p:sp>
      <p:sp>
        <p:nvSpPr>
          <p:cNvPr id="11" name="Slide Number Placeholder 3"/>
          <p:cNvSpPr>
            <a:spLocks noGrp="1"/>
          </p:cNvSpPr>
          <p:nvPr>
            <p:ph type="sldNum" sz="quarter" idx="12"/>
          </p:nvPr>
        </p:nvSpPr>
        <p:spPr/>
        <p:txBody>
          <a:bodyPr/>
          <a:lstStyle>
            <a:lvl1pPr>
              <a:defRPr/>
            </a:lvl1pPr>
          </a:lstStyle>
          <a:p>
            <a:pPr>
              <a:defRPr/>
            </a:pPr>
            <a:r>
              <a:rPr lang="en-US"/>
              <a:t>Page </a:t>
            </a:r>
            <a:fld id="{5A2D2216-F216-40B6-8230-39FD029134A9}" type="slidenum">
              <a:rPr lang="en-US"/>
              <a:pPr>
                <a:defRPr/>
              </a:pPr>
              <a:t>‹#›</a:t>
            </a:fld>
            <a:endParaRPr lang="en-US"/>
          </a:p>
        </p:txBody>
      </p:sp>
    </p:spTree>
    <p:extLst>
      <p:ext uri="{BB962C8B-B14F-4D97-AF65-F5344CB8AC3E}">
        <p14:creationId xmlns:p14="http://schemas.microsoft.com/office/powerpoint/2010/main" val="216586230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0" y="1298448"/>
            <a:ext cx="3309144" cy="1316990"/>
          </a:xfrm>
        </p:spPr>
        <p:txBody>
          <a:bodyPr anchor="b"/>
          <a:lstStyle>
            <a:lvl1pPr algn="l">
              <a:defRPr sz="2200" b="1"/>
            </a:lvl1pPr>
          </a:lstStyle>
          <a:p>
            <a:r>
              <a:rPr lang="en-US" dirty="0" smtClean="0"/>
              <a:t>Click to edit Master title style</a:t>
            </a:r>
            <a:endParaRPr lang="en-US" dirty="0"/>
          </a:p>
        </p:txBody>
      </p:sp>
      <p:sp>
        <p:nvSpPr>
          <p:cNvPr id="3" name="Content Placeholder 2"/>
          <p:cNvSpPr>
            <a:spLocks noGrp="1"/>
          </p:cNvSpPr>
          <p:nvPr>
            <p:ph idx="1"/>
          </p:nvPr>
        </p:nvSpPr>
        <p:spPr>
          <a:xfrm>
            <a:off x="3932555" y="1295401"/>
            <a:ext cx="5622925" cy="5669280"/>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502921" y="2670048"/>
            <a:ext cx="3309144" cy="4279392"/>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dirty="0"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73CB4F2-D6B5-49CE-9574-B7B2124AB047}" type="datetime1">
              <a:rPr lang="en-US" smtClean="0"/>
              <a:t>3/27/2019</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DRAFT</a:t>
            </a:r>
            <a:endParaRPr lang="en-US"/>
          </a:p>
        </p:txBody>
      </p:sp>
      <p:sp>
        <p:nvSpPr>
          <p:cNvPr id="7" name="Slide Number Placeholder 5"/>
          <p:cNvSpPr>
            <a:spLocks noGrp="1"/>
          </p:cNvSpPr>
          <p:nvPr>
            <p:ph type="sldNum" sz="quarter" idx="12"/>
          </p:nvPr>
        </p:nvSpPr>
        <p:spPr/>
        <p:txBody>
          <a:bodyPr/>
          <a:lstStyle>
            <a:lvl1pPr>
              <a:defRPr/>
            </a:lvl1pPr>
          </a:lstStyle>
          <a:p>
            <a:pPr>
              <a:defRPr/>
            </a:pPr>
            <a:r>
              <a:rPr lang="en-US"/>
              <a:t>Page </a:t>
            </a:r>
            <a:fld id="{5D844C40-4EEC-4B82-B04C-5F39FFFCD048}" type="slidenum">
              <a:rPr lang="en-US"/>
              <a:pPr>
                <a:defRPr/>
              </a:pPr>
              <a:t>‹#›</a:t>
            </a:fld>
            <a:endParaRPr lang="en-US"/>
          </a:p>
        </p:txBody>
      </p:sp>
    </p:spTree>
    <p:extLst>
      <p:ext uri="{BB962C8B-B14F-4D97-AF65-F5344CB8AC3E}">
        <p14:creationId xmlns:p14="http://schemas.microsoft.com/office/powerpoint/2010/main" val="1578281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21" Type="http://schemas.openxmlformats.org/officeDocument/2006/relationships/image" Target="../media/image1.jpeg"/><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image" Target="../media/image4.png"/><Relationship Id="rId2" Type="http://schemas.openxmlformats.org/officeDocument/2006/relationships/slideLayout" Target="../slideLayouts/slideLayout37.xml"/><Relationship Id="rId16" Type="http://schemas.openxmlformats.org/officeDocument/2006/relationships/image" Target="../media/image3.jpeg"/><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theme" Target="../theme/theme3.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image" Target="../media/image4.png"/><Relationship Id="rId2" Type="http://schemas.openxmlformats.org/officeDocument/2006/relationships/slideLayout" Target="../slideLayouts/slideLayout51.xml"/><Relationship Id="rId16" Type="http://schemas.openxmlformats.org/officeDocument/2006/relationships/image" Target="../media/image3.jpeg"/><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theme" Target="../theme/theme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6" Type="http://schemas.openxmlformats.org/officeDocument/2006/relationships/image" Target="../media/image2.png"/><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theme" Target="../theme/theme5.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6" Type="http://schemas.openxmlformats.org/officeDocument/2006/relationships/image" Target="../media/image2.png"/><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theme" Target="../theme/theme6.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6" Type="http://schemas.openxmlformats.org/officeDocument/2006/relationships/image" Target="../media/image4.png"/><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5" Type="http://schemas.openxmlformats.org/officeDocument/2006/relationships/theme" Target="../theme/theme7.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slideLayout" Target="../slideLayouts/slideLayout10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slideLayout" Target="../slideLayouts/slideLayout118.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2" Type="http://schemas.openxmlformats.org/officeDocument/2006/relationships/slideLayout" Target="../slideLayouts/slideLayout107.xml"/><Relationship Id="rId16" Type="http://schemas.openxmlformats.org/officeDocument/2006/relationships/image" Target="../media/image4.png"/><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5" Type="http://schemas.openxmlformats.org/officeDocument/2006/relationships/theme" Target="../theme/theme8.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slideLayout" Target="../slideLayouts/slideLayout1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8"/>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28613" y="1123950"/>
            <a:ext cx="9372600"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82" tIns="50941" rIns="101882" bIns="50941"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328613" y="2378075"/>
            <a:ext cx="9372600"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82" tIns="50941" rIns="101882" bIns="50941"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338138" y="7259638"/>
            <a:ext cx="2057400" cy="347662"/>
          </a:xfrm>
          <a:prstGeom prst="rect">
            <a:avLst/>
          </a:prstGeom>
        </p:spPr>
        <p:txBody>
          <a:bodyPr vert="horz" lIns="101882" tIns="50941" rIns="101882" bIns="50941" rtlCol="0" anchor="ctr"/>
          <a:lstStyle>
            <a:lvl1pPr algn="l" defTabSz="1018824" fontAlgn="auto">
              <a:spcBef>
                <a:spcPts val="0"/>
              </a:spcBef>
              <a:spcAft>
                <a:spcPts val="0"/>
              </a:spcAft>
              <a:defRPr sz="1600">
                <a:solidFill>
                  <a:schemeClr val="tx1"/>
                </a:solidFill>
                <a:latin typeface="Arial" pitchFamily="34" charset="0"/>
                <a:cs typeface="Arial" pitchFamily="34" charset="0"/>
              </a:defRPr>
            </a:lvl1pPr>
          </a:lstStyle>
          <a:p>
            <a:pPr>
              <a:defRPr/>
            </a:pPr>
            <a:fld id="{6A52D702-EAC3-4769-B323-40B2FECAE1B0}" type="datetime1">
              <a:rPr lang="en-US" smtClean="0"/>
              <a:t>3/27/2019</a:t>
            </a:fld>
            <a:endParaRPr lang="en-US" dirty="0"/>
          </a:p>
        </p:txBody>
      </p:sp>
      <p:sp>
        <p:nvSpPr>
          <p:cNvPr id="5" name="Footer Placeholder 4"/>
          <p:cNvSpPr>
            <a:spLocks noGrp="1"/>
          </p:cNvSpPr>
          <p:nvPr>
            <p:ph type="ftr" sz="quarter" idx="3"/>
          </p:nvPr>
        </p:nvSpPr>
        <p:spPr>
          <a:xfrm>
            <a:off x="3436938" y="7259638"/>
            <a:ext cx="3184525" cy="357187"/>
          </a:xfrm>
          <a:prstGeom prst="rect">
            <a:avLst/>
          </a:prstGeom>
        </p:spPr>
        <p:txBody>
          <a:bodyPr vert="horz" lIns="101882" tIns="50941" rIns="101882" bIns="50941" rtlCol="0" anchor="ctr"/>
          <a:lstStyle>
            <a:lvl1pPr algn="ctr" defTabSz="1018824" fontAlgn="auto">
              <a:spcBef>
                <a:spcPts val="0"/>
              </a:spcBef>
              <a:spcAft>
                <a:spcPts val="0"/>
              </a:spcAft>
              <a:defRPr sz="1600">
                <a:solidFill>
                  <a:schemeClr val="tx1"/>
                </a:solidFill>
                <a:latin typeface="Arial" pitchFamily="34" charset="0"/>
                <a:cs typeface="Arial" pitchFamily="34" charset="0"/>
              </a:defRPr>
            </a:lvl1pPr>
          </a:lstStyle>
          <a:p>
            <a:pPr>
              <a:defRPr/>
            </a:pPr>
            <a:r>
              <a:rPr lang="en-US" smtClean="0"/>
              <a:t>DRAFT</a:t>
            </a:r>
            <a:endParaRPr lang="en-US"/>
          </a:p>
        </p:txBody>
      </p:sp>
      <p:sp>
        <p:nvSpPr>
          <p:cNvPr id="6" name="Slide Number Placeholder 5"/>
          <p:cNvSpPr>
            <a:spLocks noGrp="1"/>
          </p:cNvSpPr>
          <p:nvPr>
            <p:ph type="sldNum" sz="quarter" idx="4"/>
          </p:nvPr>
        </p:nvSpPr>
        <p:spPr>
          <a:xfrm>
            <a:off x="7361238" y="7259638"/>
            <a:ext cx="2346325" cy="357187"/>
          </a:xfrm>
          <a:prstGeom prst="rect">
            <a:avLst/>
          </a:prstGeom>
        </p:spPr>
        <p:txBody>
          <a:bodyPr vert="horz" lIns="101882" tIns="50941" rIns="101882" bIns="50941" rtlCol="0" anchor="ctr"/>
          <a:lstStyle>
            <a:lvl1pPr algn="r" defTabSz="1018824" fontAlgn="auto">
              <a:spcBef>
                <a:spcPts val="0"/>
              </a:spcBef>
              <a:spcAft>
                <a:spcPts val="0"/>
              </a:spcAft>
              <a:defRPr sz="1600">
                <a:solidFill>
                  <a:schemeClr val="tx1"/>
                </a:solidFill>
                <a:latin typeface="Arial" pitchFamily="34" charset="0"/>
                <a:cs typeface="Arial" pitchFamily="34" charset="0"/>
              </a:defRPr>
            </a:lvl1pPr>
          </a:lstStyle>
          <a:p>
            <a:pPr>
              <a:defRPr/>
            </a:pPr>
            <a:r>
              <a:rPr lang="en-US"/>
              <a:t>Page </a:t>
            </a:r>
            <a:fld id="{FF34B718-BC7C-4DB6-8DEB-49DEFCB576CF}" type="slidenum">
              <a:rPr lang="en-US"/>
              <a:pPr>
                <a:defRPr/>
              </a:pPr>
              <a:t>‹#›</a:t>
            </a:fld>
            <a:endParaRPr lang="en-US"/>
          </a:p>
        </p:txBody>
      </p:sp>
      <p:sp>
        <p:nvSpPr>
          <p:cNvPr id="1031" name="TextBox 6"/>
          <p:cNvSpPr txBox="1">
            <a:spLocks noChangeArrowheads="1"/>
          </p:cNvSpPr>
          <p:nvPr/>
        </p:nvSpPr>
        <p:spPr bwMode="auto">
          <a:xfrm>
            <a:off x="0" y="430213"/>
            <a:ext cx="100584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defTabSz="1017588" fontAlgn="base">
              <a:spcBef>
                <a:spcPct val="0"/>
              </a:spcBef>
              <a:spcAft>
                <a:spcPct val="0"/>
              </a:spcAft>
              <a:defRPr sz="2000">
                <a:solidFill>
                  <a:schemeClr val="tx1"/>
                </a:solidFill>
                <a:latin typeface="Arial" charset="0"/>
              </a:defRPr>
            </a:lvl6pPr>
            <a:lvl7pPr marL="2971800" indent="-228600" defTabSz="1017588" fontAlgn="base">
              <a:spcBef>
                <a:spcPct val="0"/>
              </a:spcBef>
              <a:spcAft>
                <a:spcPct val="0"/>
              </a:spcAft>
              <a:defRPr sz="2000">
                <a:solidFill>
                  <a:schemeClr val="tx1"/>
                </a:solidFill>
                <a:latin typeface="Arial" charset="0"/>
              </a:defRPr>
            </a:lvl7pPr>
            <a:lvl8pPr marL="3429000" indent="-228600" defTabSz="1017588" fontAlgn="base">
              <a:spcBef>
                <a:spcPct val="0"/>
              </a:spcBef>
              <a:spcAft>
                <a:spcPct val="0"/>
              </a:spcAft>
              <a:defRPr sz="2000">
                <a:solidFill>
                  <a:schemeClr val="tx1"/>
                </a:solidFill>
                <a:latin typeface="Arial" charset="0"/>
              </a:defRPr>
            </a:lvl8pPr>
            <a:lvl9pPr marL="3886200" indent="-228600" defTabSz="1017588" fontAlgn="base">
              <a:spcBef>
                <a:spcPct val="0"/>
              </a:spcBef>
              <a:spcAft>
                <a:spcPct val="0"/>
              </a:spcAft>
              <a:defRPr sz="2000">
                <a:solidFill>
                  <a:schemeClr val="tx1"/>
                </a:solidFill>
                <a:latin typeface="Arial" charset="0"/>
              </a:defRPr>
            </a:lvl9pPr>
          </a:lstStyle>
          <a:p>
            <a:pPr algn="ctr">
              <a:defRPr/>
            </a:pPr>
            <a:r>
              <a:rPr lang="en-US" altLang="en-US" b="1" smtClean="0">
                <a:cs typeface="Arial" charset="0"/>
              </a:rPr>
              <a:t>PRELIMINARY</a:t>
            </a:r>
          </a:p>
        </p:txBody>
      </p:sp>
      <p:cxnSp>
        <p:nvCxnSpPr>
          <p:cNvPr id="14" name="Straight Connector 13"/>
          <p:cNvCxnSpPr/>
          <p:nvPr/>
        </p:nvCxnSpPr>
        <p:spPr>
          <a:xfrm>
            <a:off x="347663" y="1033463"/>
            <a:ext cx="93726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28613" y="7251700"/>
            <a:ext cx="93726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1034" name="Picture 10" descr="GAO Logo"/>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338138" y="530225"/>
            <a:ext cx="13287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24" r:id="rId1"/>
    <p:sldLayoutId id="2147484225" r:id="rId2"/>
    <p:sldLayoutId id="2147484143" r:id="rId3"/>
    <p:sldLayoutId id="2147484144" r:id="rId4"/>
    <p:sldLayoutId id="2147484145" r:id="rId5"/>
    <p:sldLayoutId id="2147484146" r:id="rId6"/>
    <p:sldLayoutId id="2147484226" r:id="rId7"/>
    <p:sldLayoutId id="2147484147" r:id="rId8"/>
    <p:sldLayoutId id="2147484148" r:id="rId9"/>
    <p:sldLayoutId id="2147484149" r:id="rId10"/>
    <p:sldLayoutId id="2147484150" r:id="rId11"/>
    <p:sldLayoutId id="2147484151" r:id="rId12"/>
    <p:sldLayoutId id="2147484152" r:id="rId13"/>
    <p:sldLayoutId id="2147484227" r:id="rId14"/>
    <p:sldLayoutId id="2147484228" r:id="rId15"/>
    <p:sldLayoutId id="2147484153" r:id="rId16"/>
  </p:sldLayoutIdLst>
  <p:hf hdr="0" ftr="0" dt="0"/>
  <p:txStyles>
    <p:titleStyle>
      <a:lvl1pPr algn="l" defTabSz="1017588"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l" defTabSz="1017588" rtl="0" eaLnBrk="0" fontAlgn="base" hangingPunct="0">
        <a:spcBef>
          <a:spcPct val="0"/>
        </a:spcBef>
        <a:spcAft>
          <a:spcPct val="0"/>
        </a:spcAft>
        <a:defRPr sz="3600" b="1">
          <a:solidFill>
            <a:schemeClr val="tx1"/>
          </a:solidFill>
          <a:latin typeface="Arial" charset="0"/>
          <a:cs typeface="Arial" charset="0"/>
        </a:defRPr>
      </a:lvl2pPr>
      <a:lvl3pPr algn="l" defTabSz="1017588" rtl="0" eaLnBrk="0" fontAlgn="base" hangingPunct="0">
        <a:spcBef>
          <a:spcPct val="0"/>
        </a:spcBef>
        <a:spcAft>
          <a:spcPct val="0"/>
        </a:spcAft>
        <a:defRPr sz="3600" b="1">
          <a:solidFill>
            <a:schemeClr val="tx1"/>
          </a:solidFill>
          <a:latin typeface="Arial" charset="0"/>
          <a:cs typeface="Arial" charset="0"/>
        </a:defRPr>
      </a:lvl3pPr>
      <a:lvl4pPr algn="l" defTabSz="1017588" rtl="0" eaLnBrk="0" fontAlgn="base" hangingPunct="0">
        <a:spcBef>
          <a:spcPct val="0"/>
        </a:spcBef>
        <a:spcAft>
          <a:spcPct val="0"/>
        </a:spcAft>
        <a:defRPr sz="3600" b="1">
          <a:solidFill>
            <a:schemeClr val="tx1"/>
          </a:solidFill>
          <a:latin typeface="Arial" charset="0"/>
          <a:cs typeface="Arial" charset="0"/>
        </a:defRPr>
      </a:lvl4pPr>
      <a:lvl5pPr algn="l" defTabSz="1017588" rtl="0" eaLnBrk="0" fontAlgn="base" hangingPunct="0">
        <a:spcBef>
          <a:spcPct val="0"/>
        </a:spcBef>
        <a:spcAft>
          <a:spcPct val="0"/>
        </a:spcAft>
        <a:defRPr sz="3600" b="1">
          <a:solidFill>
            <a:schemeClr val="tx1"/>
          </a:solidFill>
          <a:latin typeface="Arial" charset="0"/>
          <a:cs typeface="Arial" charset="0"/>
        </a:defRPr>
      </a:lvl5pPr>
      <a:lvl6pPr marL="457200" algn="l" defTabSz="1017588" rtl="0" fontAlgn="base">
        <a:spcBef>
          <a:spcPct val="0"/>
        </a:spcBef>
        <a:spcAft>
          <a:spcPct val="0"/>
        </a:spcAft>
        <a:defRPr sz="3600" b="1">
          <a:solidFill>
            <a:schemeClr val="tx1"/>
          </a:solidFill>
          <a:latin typeface="Arial" charset="0"/>
          <a:cs typeface="Arial" charset="0"/>
        </a:defRPr>
      </a:lvl6pPr>
      <a:lvl7pPr marL="914400" algn="l" defTabSz="1017588" rtl="0" fontAlgn="base">
        <a:spcBef>
          <a:spcPct val="0"/>
        </a:spcBef>
        <a:spcAft>
          <a:spcPct val="0"/>
        </a:spcAft>
        <a:defRPr sz="3600" b="1">
          <a:solidFill>
            <a:schemeClr val="tx1"/>
          </a:solidFill>
          <a:latin typeface="Arial" charset="0"/>
          <a:cs typeface="Arial" charset="0"/>
        </a:defRPr>
      </a:lvl7pPr>
      <a:lvl8pPr marL="1371600" algn="l" defTabSz="1017588" rtl="0" fontAlgn="base">
        <a:spcBef>
          <a:spcPct val="0"/>
        </a:spcBef>
        <a:spcAft>
          <a:spcPct val="0"/>
        </a:spcAft>
        <a:defRPr sz="3600" b="1">
          <a:solidFill>
            <a:schemeClr val="tx1"/>
          </a:solidFill>
          <a:latin typeface="Arial" charset="0"/>
          <a:cs typeface="Arial" charset="0"/>
        </a:defRPr>
      </a:lvl8pPr>
      <a:lvl9pPr marL="1828800" algn="l" defTabSz="1017588" rtl="0" fontAlgn="base">
        <a:spcBef>
          <a:spcPct val="0"/>
        </a:spcBef>
        <a:spcAft>
          <a:spcPct val="0"/>
        </a:spcAft>
        <a:defRPr sz="3600" b="1">
          <a:solidFill>
            <a:schemeClr val="tx1"/>
          </a:solidFill>
          <a:latin typeface="Arial" charset="0"/>
          <a:cs typeface="Arial" charset="0"/>
        </a:defRPr>
      </a:lvl9pPr>
    </p:titleStyle>
    <p:bodyStyle>
      <a:lvl1pPr marL="381000" indent="-381000" algn="l" defTabSz="1017588" rtl="0" eaLnBrk="0" fontAlgn="base" hangingPunct="0">
        <a:spcBef>
          <a:spcPts val="750"/>
        </a:spcBef>
        <a:spcAft>
          <a:spcPct val="0"/>
        </a:spcAft>
        <a:buFont typeface="Arial" pitchFamily="34" charset="0"/>
        <a:buChar char="•"/>
        <a:defRPr lang="en-US" sz="2500" kern="1200" dirty="0">
          <a:solidFill>
            <a:schemeClr val="tx1"/>
          </a:solidFill>
          <a:latin typeface="Arial" pitchFamily="34" charset="0"/>
          <a:ea typeface="+mn-ea"/>
          <a:cs typeface="Arial" pitchFamily="34" charset="0"/>
        </a:defRPr>
      </a:lvl1pPr>
      <a:lvl2pPr marL="827088" indent="-317500" algn="l" defTabSz="1017588" rtl="0" eaLnBrk="0" fontAlgn="base" hangingPunct="0">
        <a:lnSpc>
          <a:spcPct val="85000"/>
        </a:lnSpc>
        <a:spcBef>
          <a:spcPts val="750"/>
        </a:spcBef>
        <a:spcAft>
          <a:spcPct val="0"/>
        </a:spcAft>
        <a:buFont typeface="Arial" pitchFamily="34" charset="0"/>
        <a:buChar char="•"/>
        <a:defRPr lang="en-US" sz="2500" kern="1200" dirty="0">
          <a:solidFill>
            <a:schemeClr val="tx1"/>
          </a:solidFill>
          <a:latin typeface="Arial" pitchFamily="34" charset="0"/>
          <a:ea typeface="+mn-ea"/>
          <a:cs typeface="Arial" pitchFamily="34" charset="0"/>
        </a:defRPr>
      </a:lvl2pPr>
      <a:lvl3pPr marL="1273175" indent="-254000" algn="l" defTabSz="1017588" rtl="0" eaLnBrk="0" fontAlgn="base" hangingPunct="0">
        <a:lnSpc>
          <a:spcPct val="85000"/>
        </a:lnSpc>
        <a:spcBef>
          <a:spcPts val="750"/>
        </a:spcBef>
        <a:spcAft>
          <a:spcPct val="0"/>
        </a:spcAft>
        <a:buFont typeface="Arial" pitchFamily="34" charset="0"/>
        <a:buChar char="•"/>
        <a:defRPr lang="en-US" sz="2500" kern="1200" dirty="0">
          <a:solidFill>
            <a:schemeClr val="tx1"/>
          </a:solidFill>
          <a:latin typeface="Arial" pitchFamily="34" charset="0"/>
          <a:ea typeface="+mn-ea"/>
          <a:cs typeface="Arial" pitchFamily="34" charset="0"/>
        </a:defRPr>
      </a:lvl3pPr>
      <a:lvl4pPr marL="1782763" indent="-254000" algn="l" defTabSz="1017588" rtl="0" eaLnBrk="0" fontAlgn="base" hangingPunct="0">
        <a:lnSpc>
          <a:spcPct val="85000"/>
        </a:lnSpc>
        <a:spcBef>
          <a:spcPts val="450"/>
        </a:spcBef>
        <a:spcAft>
          <a:spcPct val="0"/>
        </a:spcAft>
        <a:buFont typeface="Arial" pitchFamily="34" charset="0"/>
        <a:buChar char="•"/>
        <a:defRPr lang="en-US" sz="2500" kern="1200" dirty="0">
          <a:solidFill>
            <a:schemeClr val="tx1"/>
          </a:solidFill>
          <a:latin typeface="Arial" pitchFamily="34" charset="0"/>
          <a:ea typeface="+mn-ea"/>
          <a:cs typeface="Arial" pitchFamily="34" charset="0"/>
        </a:defRPr>
      </a:lvl4pPr>
      <a:lvl5pPr marL="2292350" indent="-254000" algn="l" defTabSz="1017588" rtl="0" eaLnBrk="0" fontAlgn="base" hangingPunct="0">
        <a:spcBef>
          <a:spcPts val="450"/>
        </a:spcBef>
        <a:spcAft>
          <a:spcPct val="0"/>
        </a:spcAft>
        <a:buFont typeface="Arial" pitchFamily="34" charset="0"/>
        <a:buChar char="•"/>
        <a:defRPr lang="en-US" kern="1200" dirty="0">
          <a:solidFill>
            <a:schemeClr val="tx1"/>
          </a:solidFill>
          <a:latin typeface="Arial" pitchFamily="34" charset="0"/>
          <a:ea typeface="+mn-ea"/>
          <a:cs typeface="Arial" pitchFamily="34" charset="0"/>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1"/>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328613" y="1123950"/>
            <a:ext cx="9372600"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82" tIns="50941" rIns="101882" bIns="50941"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328613" y="2378075"/>
            <a:ext cx="9372600"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82" tIns="50941" rIns="101882" bIns="50941"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338138" y="7259638"/>
            <a:ext cx="2057400" cy="347662"/>
          </a:xfrm>
          <a:prstGeom prst="rect">
            <a:avLst/>
          </a:prstGeom>
        </p:spPr>
        <p:txBody>
          <a:bodyPr vert="horz" lIns="101882" tIns="50941" rIns="101882" bIns="50941" rtlCol="0" anchor="ctr"/>
          <a:lstStyle>
            <a:lvl1pPr algn="l" defTabSz="1018824" fontAlgn="auto">
              <a:spcBef>
                <a:spcPts val="0"/>
              </a:spcBef>
              <a:spcAft>
                <a:spcPts val="0"/>
              </a:spcAft>
              <a:defRPr sz="1600">
                <a:solidFill>
                  <a:schemeClr val="tx1"/>
                </a:solidFill>
                <a:latin typeface="Arial" pitchFamily="34" charset="0"/>
                <a:cs typeface="Arial" pitchFamily="34" charset="0"/>
              </a:defRPr>
            </a:lvl1pPr>
          </a:lstStyle>
          <a:p>
            <a:pPr>
              <a:defRPr/>
            </a:pPr>
            <a:fld id="{38A2BE56-42A0-4E1B-9D0B-24FC3D79B49A}" type="datetime1">
              <a:rPr lang="en-US" smtClean="0"/>
              <a:t>3/27/2019</a:t>
            </a:fld>
            <a:endParaRPr lang="en-US" dirty="0"/>
          </a:p>
        </p:txBody>
      </p:sp>
      <p:sp>
        <p:nvSpPr>
          <p:cNvPr id="5" name="Footer Placeholder 4"/>
          <p:cNvSpPr>
            <a:spLocks noGrp="1"/>
          </p:cNvSpPr>
          <p:nvPr>
            <p:ph type="ftr" sz="quarter" idx="3"/>
          </p:nvPr>
        </p:nvSpPr>
        <p:spPr>
          <a:xfrm>
            <a:off x="3436938" y="7259638"/>
            <a:ext cx="3184525" cy="357187"/>
          </a:xfrm>
          <a:prstGeom prst="rect">
            <a:avLst/>
          </a:prstGeom>
        </p:spPr>
        <p:txBody>
          <a:bodyPr vert="horz" lIns="101882" tIns="50941" rIns="101882" bIns="50941" rtlCol="0" anchor="ctr"/>
          <a:lstStyle>
            <a:lvl1pPr algn="ctr" defTabSz="1018824" fontAlgn="auto">
              <a:spcBef>
                <a:spcPts val="0"/>
              </a:spcBef>
              <a:spcAft>
                <a:spcPts val="0"/>
              </a:spcAft>
              <a:defRPr sz="1600">
                <a:solidFill>
                  <a:schemeClr val="tx1"/>
                </a:solidFill>
                <a:latin typeface="Arial" pitchFamily="34" charset="0"/>
                <a:cs typeface="Arial" pitchFamily="34" charset="0"/>
              </a:defRPr>
            </a:lvl1pPr>
          </a:lstStyle>
          <a:p>
            <a:pPr>
              <a:defRPr/>
            </a:pPr>
            <a:r>
              <a:rPr lang="en-US" smtClean="0"/>
              <a:t>DRAFT</a:t>
            </a:r>
            <a:endParaRPr lang="en-US"/>
          </a:p>
        </p:txBody>
      </p:sp>
      <p:sp>
        <p:nvSpPr>
          <p:cNvPr id="6" name="Slide Number Placeholder 5"/>
          <p:cNvSpPr>
            <a:spLocks noGrp="1"/>
          </p:cNvSpPr>
          <p:nvPr>
            <p:ph type="sldNum" sz="quarter" idx="4"/>
          </p:nvPr>
        </p:nvSpPr>
        <p:spPr>
          <a:xfrm>
            <a:off x="7361238" y="7259638"/>
            <a:ext cx="2346325" cy="357187"/>
          </a:xfrm>
          <a:prstGeom prst="rect">
            <a:avLst/>
          </a:prstGeom>
        </p:spPr>
        <p:txBody>
          <a:bodyPr vert="horz" lIns="101882" tIns="50941" rIns="101882" bIns="50941" rtlCol="0" anchor="ctr"/>
          <a:lstStyle>
            <a:lvl1pPr algn="r" defTabSz="1018824" fontAlgn="auto">
              <a:spcBef>
                <a:spcPts val="0"/>
              </a:spcBef>
              <a:spcAft>
                <a:spcPts val="0"/>
              </a:spcAft>
              <a:defRPr sz="1600">
                <a:solidFill>
                  <a:schemeClr val="tx1"/>
                </a:solidFill>
                <a:latin typeface="Arial" pitchFamily="34" charset="0"/>
                <a:cs typeface="Arial" pitchFamily="34" charset="0"/>
              </a:defRPr>
            </a:lvl1pPr>
          </a:lstStyle>
          <a:p>
            <a:pPr>
              <a:defRPr/>
            </a:pPr>
            <a:r>
              <a:rPr lang="en-US"/>
              <a:t>Page </a:t>
            </a:r>
            <a:fld id="{B8AF77D3-78C0-48DD-A22C-D16544B26468}" type="slidenum">
              <a:rPr lang="en-US"/>
              <a:pPr>
                <a:defRPr/>
              </a:pPr>
              <a:t>‹#›</a:t>
            </a:fld>
            <a:endParaRPr lang="en-US"/>
          </a:p>
        </p:txBody>
      </p:sp>
      <p:cxnSp>
        <p:nvCxnSpPr>
          <p:cNvPr id="14" name="Straight Connector 13"/>
          <p:cNvCxnSpPr/>
          <p:nvPr/>
        </p:nvCxnSpPr>
        <p:spPr>
          <a:xfrm>
            <a:off x="347663" y="1033463"/>
            <a:ext cx="93726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28613" y="7251700"/>
            <a:ext cx="93726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2057" name="Picture 9" descr="GAO Logo"/>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338138" y="533400"/>
            <a:ext cx="13287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29" r:id="rId1"/>
    <p:sldLayoutId id="2147484230" r:id="rId2"/>
    <p:sldLayoutId id="2147484154" r:id="rId3"/>
    <p:sldLayoutId id="2147484155" r:id="rId4"/>
    <p:sldLayoutId id="2147484156" r:id="rId5"/>
    <p:sldLayoutId id="2147484157" r:id="rId6"/>
    <p:sldLayoutId id="2147484231" r:id="rId7"/>
    <p:sldLayoutId id="2147484158" r:id="rId8"/>
    <p:sldLayoutId id="2147484159" r:id="rId9"/>
    <p:sldLayoutId id="2147484160" r:id="rId10"/>
    <p:sldLayoutId id="2147484161" r:id="rId11"/>
    <p:sldLayoutId id="2147484162" r:id="rId12"/>
    <p:sldLayoutId id="2147484163" r:id="rId13"/>
    <p:sldLayoutId id="2147484232" r:id="rId14"/>
    <p:sldLayoutId id="2147484164" r:id="rId15"/>
    <p:sldLayoutId id="2147484271" r:id="rId16"/>
    <p:sldLayoutId id="2147484272" r:id="rId17"/>
    <p:sldLayoutId id="2147484273" r:id="rId18"/>
    <p:sldLayoutId id="2147484274" r:id="rId19"/>
  </p:sldLayoutIdLst>
  <p:hf hdr="0" ftr="0" dt="0"/>
  <p:txStyles>
    <p:titleStyle>
      <a:lvl1pPr algn="l" defTabSz="1017588"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l" defTabSz="1017588" rtl="0" eaLnBrk="0" fontAlgn="base" hangingPunct="0">
        <a:spcBef>
          <a:spcPct val="0"/>
        </a:spcBef>
        <a:spcAft>
          <a:spcPct val="0"/>
        </a:spcAft>
        <a:defRPr sz="3600" b="1">
          <a:solidFill>
            <a:schemeClr val="tx1"/>
          </a:solidFill>
          <a:latin typeface="Arial" charset="0"/>
          <a:cs typeface="Arial" charset="0"/>
        </a:defRPr>
      </a:lvl2pPr>
      <a:lvl3pPr algn="l" defTabSz="1017588" rtl="0" eaLnBrk="0" fontAlgn="base" hangingPunct="0">
        <a:spcBef>
          <a:spcPct val="0"/>
        </a:spcBef>
        <a:spcAft>
          <a:spcPct val="0"/>
        </a:spcAft>
        <a:defRPr sz="3600" b="1">
          <a:solidFill>
            <a:schemeClr val="tx1"/>
          </a:solidFill>
          <a:latin typeface="Arial" charset="0"/>
          <a:cs typeface="Arial" charset="0"/>
        </a:defRPr>
      </a:lvl3pPr>
      <a:lvl4pPr algn="l" defTabSz="1017588" rtl="0" eaLnBrk="0" fontAlgn="base" hangingPunct="0">
        <a:spcBef>
          <a:spcPct val="0"/>
        </a:spcBef>
        <a:spcAft>
          <a:spcPct val="0"/>
        </a:spcAft>
        <a:defRPr sz="3600" b="1">
          <a:solidFill>
            <a:schemeClr val="tx1"/>
          </a:solidFill>
          <a:latin typeface="Arial" charset="0"/>
          <a:cs typeface="Arial" charset="0"/>
        </a:defRPr>
      </a:lvl4pPr>
      <a:lvl5pPr algn="l" defTabSz="1017588" rtl="0" eaLnBrk="0" fontAlgn="base" hangingPunct="0">
        <a:spcBef>
          <a:spcPct val="0"/>
        </a:spcBef>
        <a:spcAft>
          <a:spcPct val="0"/>
        </a:spcAft>
        <a:defRPr sz="3600" b="1">
          <a:solidFill>
            <a:schemeClr val="tx1"/>
          </a:solidFill>
          <a:latin typeface="Arial" charset="0"/>
          <a:cs typeface="Arial" charset="0"/>
        </a:defRPr>
      </a:lvl5pPr>
      <a:lvl6pPr marL="457200" algn="l" defTabSz="1017588" rtl="0" fontAlgn="base">
        <a:spcBef>
          <a:spcPct val="0"/>
        </a:spcBef>
        <a:spcAft>
          <a:spcPct val="0"/>
        </a:spcAft>
        <a:defRPr sz="3600" b="1">
          <a:solidFill>
            <a:schemeClr val="tx1"/>
          </a:solidFill>
          <a:latin typeface="Arial" charset="0"/>
          <a:cs typeface="Arial" charset="0"/>
        </a:defRPr>
      </a:lvl6pPr>
      <a:lvl7pPr marL="914400" algn="l" defTabSz="1017588" rtl="0" fontAlgn="base">
        <a:spcBef>
          <a:spcPct val="0"/>
        </a:spcBef>
        <a:spcAft>
          <a:spcPct val="0"/>
        </a:spcAft>
        <a:defRPr sz="3600" b="1">
          <a:solidFill>
            <a:schemeClr val="tx1"/>
          </a:solidFill>
          <a:latin typeface="Arial" charset="0"/>
          <a:cs typeface="Arial" charset="0"/>
        </a:defRPr>
      </a:lvl7pPr>
      <a:lvl8pPr marL="1371600" algn="l" defTabSz="1017588" rtl="0" fontAlgn="base">
        <a:spcBef>
          <a:spcPct val="0"/>
        </a:spcBef>
        <a:spcAft>
          <a:spcPct val="0"/>
        </a:spcAft>
        <a:defRPr sz="3600" b="1">
          <a:solidFill>
            <a:schemeClr val="tx1"/>
          </a:solidFill>
          <a:latin typeface="Arial" charset="0"/>
          <a:cs typeface="Arial" charset="0"/>
        </a:defRPr>
      </a:lvl8pPr>
      <a:lvl9pPr marL="1828800" algn="l" defTabSz="1017588" rtl="0" fontAlgn="base">
        <a:spcBef>
          <a:spcPct val="0"/>
        </a:spcBef>
        <a:spcAft>
          <a:spcPct val="0"/>
        </a:spcAft>
        <a:defRPr sz="3600" b="1">
          <a:solidFill>
            <a:schemeClr val="tx1"/>
          </a:solidFill>
          <a:latin typeface="Arial" charset="0"/>
          <a:cs typeface="Arial" charset="0"/>
        </a:defRPr>
      </a:lvl9pPr>
    </p:titleStyle>
    <p:bodyStyle>
      <a:lvl1pPr marL="381000" indent="-381000" algn="l" defTabSz="1017588" rtl="0" eaLnBrk="0" fontAlgn="base" hangingPunct="0">
        <a:spcBef>
          <a:spcPts val="750"/>
        </a:spcBef>
        <a:spcAft>
          <a:spcPct val="0"/>
        </a:spcAft>
        <a:buFont typeface="Arial" pitchFamily="34" charset="0"/>
        <a:buChar char="•"/>
        <a:defRPr lang="en-US" sz="2500" kern="1200" dirty="0">
          <a:solidFill>
            <a:schemeClr val="tx1"/>
          </a:solidFill>
          <a:latin typeface="Arial" pitchFamily="34" charset="0"/>
          <a:ea typeface="+mn-ea"/>
          <a:cs typeface="Arial" pitchFamily="34" charset="0"/>
        </a:defRPr>
      </a:lvl1pPr>
      <a:lvl2pPr marL="827088" indent="-317500" algn="l" defTabSz="1017588" rtl="0" eaLnBrk="0" fontAlgn="base" hangingPunct="0">
        <a:lnSpc>
          <a:spcPct val="85000"/>
        </a:lnSpc>
        <a:spcBef>
          <a:spcPts val="750"/>
        </a:spcBef>
        <a:spcAft>
          <a:spcPct val="0"/>
        </a:spcAft>
        <a:buFont typeface="Arial" pitchFamily="34" charset="0"/>
        <a:buChar char="•"/>
        <a:defRPr lang="en-US" sz="2500" kern="1200" dirty="0">
          <a:solidFill>
            <a:schemeClr val="tx1"/>
          </a:solidFill>
          <a:latin typeface="Arial" pitchFamily="34" charset="0"/>
          <a:ea typeface="+mn-ea"/>
          <a:cs typeface="Arial" pitchFamily="34" charset="0"/>
        </a:defRPr>
      </a:lvl2pPr>
      <a:lvl3pPr marL="1273175" indent="-254000" algn="l" defTabSz="1017588" rtl="0" eaLnBrk="0" fontAlgn="base" hangingPunct="0">
        <a:lnSpc>
          <a:spcPct val="85000"/>
        </a:lnSpc>
        <a:spcBef>
          <a:spcPts val="750"/>
        </a:spcBef>
        <a:spcAft>
          <a:spcPct val="0"/>
        </a:spcAft>
        <a:buFont typeface="Arial" pitchFamily="34" charset="0"/>
        <a:buChar char="•"/>
        <a:defRPr lang="en-US" sz="2500" kern="1200" dirty="0">
          <a:solidFill>
            <a:schemeClr val="tx1"/>
          </a:solidFill>
          <a:latin typeface="Arial" pitchFamily="34" charset="0"/>
          <a:ea typeface="+mn-ea"/>
          <a:cs typeface="Arial" pitchFamily="34" charset="0"/>
        </a:defRPr>
      </a:lvl3pPr>
      <a:lvl4pPr marL="1782763" indent="-254000" algn="l" defTabSz="1017588" rtl="0" eaLnBrk="0" fontAlgn="base" hangingPunct="0">
        <a:lnSpc>
          <a:spcPct val="85000"/>
        </a:lnSpc>
        <a:spcBef>
          <a:spcPts val="450"/>
        </a:spcBef>
        <a:spcAft>
          <a:spcPct val="0"/>
        </a:spcAft>
        <a:buFont typeface="Arial" pitchFamily="34" charset="0"/>
        <a:buChar char="•"/>
        <a:defRPr lang="en-US" sz="2500" kern="1200" dirty="0">
          <a:solidFill>
            <a:schemeClr val="tx1"/>
          </a:solidFill>
          <a:latin typeface="Arial" pitchFamily="34" charset="0"/>
          <a:ea typeface="+mn-ea"/>
          <a:cs typeface="Arial" pitchFamily="34" charset="0"/>
        </a:defRPr>
      </a:lvl4pPr>
      <a:lvl5pPr marL="2292350" indent="-254000" algn="l" defTabSz="1017588" rtl="0" eaLnBrk="0" fontAlgn="base" hangingPunct="0">
        <a:spcBef>
          <a:spcPts val="450"/>
        </a:spcBef>
        <a:spcAft>
          <a:spcPct val="0"/>
        </a:spcAft>
        <a:buFont typeface="Arial" pitchFamily="34" charset="0"/>
        <a:buChar char="•"/>
        <a:defRPr lang="en-US" kern="1200" dirty="0">
          <a:solidFill>
            <a:schemeClr val="tx1"/>
          </a:solidFill>
          <a:latin typeface="Arial" pitchFamily="34" charset="0"/>
          <a:ea typeface="+mn-ea"/>
          <a:cs typeface="Arial" pitchFamily="34" charset="0"/>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328613" y="1123950"/>
            <a:ext cx="9372600"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82" tIns="50941" rIns="101882" bIns="50941"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328613" y="2378075"/>
            <a:ext cx="9372600"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82" tIns="50941" rIns="101882" bIns="50941"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338138" y="7259638"/>
            <a:ext cx="2057400" cy="347662"/>
          </a:xfrm>
          <a:prstGeom prst="rect">
            <a:avLst/>
          </a:prstGeom>
        </p:spPr>
        <p:txBody>
          <a:bodyPr vert="horz" lIns="101882" tIns="50941" rIns="101882" bIns="50941" rtlCol="0" anchor="ctr"/>
          <a:lstStyle>
            <a:lvl1pPr algn="l" defTabSz="1018824" fontAlgn="auto">
              <a:spcBef>
                <a:spcPts val="0"/>
              </a:spcBef>
              <a:spcAft>
                <a:spcPts val="0"/>
              </a:spcAft>
              <a:defRPr sz="1600">
                <a:solidFill>
                  <a:srgbClr val="000000"/>
                </a:solidFill>
                <a:latin typeface="Arial" pitchFamily="34" charset="0"/>
                <a:cs typeface="Arial" pitchFamily="34" charset="0"/>
              </a:defRPr>
            </a:lvl1pPr>
          </a:lstStyle>
          <a:p>
            <a:pPr>
              <a:defRPr/>
            </a:pPr>
            <a:fld id="{6BC26C78-B8AB-448F-A705-E0A3BCE78A96}" type="datetime1">
              <a:rPr lang="en-US" smtClean="0"/>
              <a:t>3/27/2019</a:t>
            </a:fld>
            <a:endParaRPr lang="en-US" dirty="0"/>
          </a:p>
        </p:txBody>
      </p:sp>
      <p:sp>
        <p:nvSpPr>
          <p:cNvPr id="5" name="Footer Placeholder 4"/>
          <p:cNvSpPr>
            <a:spLocks noGrp="1"/>
          </p:cNvSpPr>
          <p:nvPr>
            <p:ph type="ftr" sz="quarter" idx="3"/>
          </p:nvPr>
        </p:nvSpPr>
        <p:spPr>
          <a:xfrm>
            <a:off x="3436938" y="7259638"/>
            <a:ext cx="3184525" cy="357187"/>
          </a:xfrm>
          <a:prstGeom prst="rect">
            <a:avLst/>
          </a:prstGeom>
        </p:spPr>
        <p:txBody>
          <a:bodyPr vert="horz" lIns="101882" tIns="50941" rIns="101882" bIns="50941" rtlCol="0" anchor="ctr"/>
          <a:lstStyle>
            <a:lvl1pPr algn="ctr" defTabSz="1018824" fontAlgn="auto">
              <a:spcBef>
                <a:spcPts val="0"/>
              </a:spcBef>
              <a:spcAft>
                <a:spcPts val="0"/>
              </a:spcAft>
              <a:defRPr sz="1600">
                <a:solidFill>
                  <a:srgbClr val="000000"/>
                </a:solidFill>
                <a:latin typeface="Arial" pitchFamily="34" charset="0"/>
                <a:cs typeface="Arial" pitchFamily="34" charset="0"/>
              </a:defRPr>
            </a:lvl1pPr>
          </a:lstStyle>
          <a:p>
            <a:pPr>
              <a:defRPr/>
            </a:pPr>
            <a:r>
              <a:rPr lang="en-US" smtClean="0"/>
              <a:t>DRAFT</a:t>
            </a:r>
            <a:endParaRPr lang="en-US"/>
          </a:p>
        </p:txBody>
      </p:sp>
      <p:sp>
        <p:nvSpPr>
          <p:cNvPr id="6" name="Slide Number Placeholder 5"/>
          <p:cNvSpPr>
            <a:spLocks noGrp="1"/>
          </p:cNvSpPr>
          <p:nvPr>
            <p:ph type="sldNum" sz="quarter" idx="4"/>
          </p:nvPr>
        </p:nvSpPr>
        <p:spPr>
          <a:xfrm>
            <a:off x="7361238" y="7259638"/>
            <a:ext cx="2346325" cy="357187"/>
          </a:xfrm>
          <a:prstGeom prst="rect">
            <a:avLst/>
          </a:prstGeom>
        </p:spPr>
        <p:txBody>
          <a:bodyPr vert="horz" lIns="101882" tIns="50941" rIns="101882" bIns="50941" rtlCol="0" anchor="ctr"/>
          <a:lstStyle>
            <a:lvl1pPr algn="r" defTabSz="1018824" fontAlgn="auto">
              <a:spcBef>
                <a:spcPts val="0"/>
              </a:spcBef>
              <a:spcAft>
                <a:spcPts val="0"/>
              </a:spcAft>
              <a:defRPr sz="1600">
                <a:solidFill>
                  <a:srgbClr val="000000"/>
                </a:solidFill>
                <a:latin typeface="Arial" pitchFamily="34" charset="0"/>
                <a:cs typeface="Arial" pitchFamily="34" charset="0"/>
              </a:defRPr>
            </a:lvl1pPr>
          </a:lstStyle>
          <a:p>
            <a:pPr>
              <a:defRPr/>
            </a:pPr>
            <a:r>
              <a:rPr lang="en-US"/>
              <a:t>Page </a:t>
            </a:r>
            <a:fld id="{337BB826-F169-44C9-B648-A7DC11570B35}" type="slidenum">
              <a:rPr lang="en-US"/>
              <a:pPr>
                <a:defRPr/>
              </a:pPr>
              <a:t>‹#›</a:t>
            </a:fld>
            <a:endParaRPr lang="en-US"/>
          </a:p>
        </p:txBody>
      </p:sp>
      <p:sp>
        <p:nvSpPr>
          <p:cNvPr id="3079" name="TextBox 6"/>
          <p:cNvSpPr txBox="1">
            <a:spLocks noChangeArrowheads="1"/>
          </p:cNvSpPr>
          <p:nvPr/>
        </p:nvSpPr>
        <p:spPr bwMode="auto">
          <a:xfrm>
            <a:off x="0" y="430213"/>
            <a:ext cx="100584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defTabSz="1017588" fontAlgn="base">
              <a:spcBef>
                <a:spcPct val="0"/>
              </a:spcBef>
              <a:spcAft>
                <a:spcPct val="0"/>
              </a:spcAft>
              <a:defRPr sz="2000">
                <a:solidFill>
                  <a:schemeClr val="tx1"/>
                </a:solidFill>
                <a:latin typeface="Arial" charset="0"/>
              </a:defRPr>
            </a:lvl6pPr>
            <a:lvl7pPr marL="2971800" indent="-228600" defTabSz="1017588" fontAlgn="base">
              <a:spcBef>
                <a:spcPct val="0"/>
              </a:spcBef>
              <a:spcAft>
                <a:spcPct val="0"/>
              </a:spcAft>
              <a:defRPr sz="2000">
                <a:solidFill>
                  <a:schemeClr val="tx1"/>
                </a:solidFill>
                <a:latin typeface="Arial" charset="0"/>
              </a:defRPr>
            </a:lvl7pPr>
            <a:lvl8pPr marL="3429000" indent="-228600" defTabSz="1017588" fontAlgn="base">
              <a:spcBef>
                <a:spcPct val="0"/>
              </a:spcBef>
              <a:spcAft>
                <a:spcPct val="0"/>
              </a:spcAft>
              <a:defRPr sz="2000">
                <a:solidFill>
                  <a:schemeClr val="tx1"/>
                </a:solidFill>
                <a:latin typeface="Arial" charset="0"/>
              </a:defRPr>
            </a:lvl8pPr>
            <a:lvl9pPr marL="3886200" indent="-228600" defTabSz="1017588" fontAlgn="base">
              <a:spcBef>
                <a:spcPct val="0"/>
              </a:spcBef>
              <a:spcAft>
                <a:spcPct val="0"/>
              </a:spcAft>
              <a:defRPr sz="2000">
                <a:solidFill>
                  <a:schemeClr val="tx1"/>
                </a:solidFill>
                <a:latin typeface="Arial" charset="0"/>
              </a:defRPr>
            </a:lvl9pPr>
          </a:lstStyle>
          <a:p>
            <a:pPr algn="ctr">
              <a:defRPr/>
            </a:pPr>
            <a:r>
              <a:rPr lang="en-US" altLang="en-US" b="1" smtClean="0">
                <a:solidFill>
                  <a:srgbClr val="000000"/>
                </a:solidFill>
                <a:cs typeface="Arial" charset="0"/>
              </a:rPr>
              <a:t>PRELIMINARY</a:t>
            </a:r>
          </a:p>
        </p:txBody>
      </p:sp>
      <p:cxnSp>
        <p:nvCxnSpPr>
          <p:cNvPr id="14" name="Straight Connector 13"/>
          <p:cNvCxnSpPr/>
          <p:nvPr/>
        </p:nvCxnSpPr>
        <p:spPr>
          <a:xfrm>
            <a:off x="347663" y="1033463"/>
            <a:ext cx="9372600"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28613" y="7251700"/>
            <a:ext cx="9372600"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pic>
        <p:nvPicPr>
          <p:cNvPr id="3082" name="Picture 10" descr="GAO Logo"/>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338138" y="533400"/>
            <a:ext cx="13287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33" r:id="rId1"/>
    <p:sldLayoutId id="2147484234" r:id="rId2"/>
    <p:sldLayoutId id="2147484165" r:id="rId3"/>
    <p:sldLayoutId id="2147484166" r:id="rId4"/>
    <p:sldLayoutId id="2147484167" r:id="rId5"/>
    <p:sldLayoutId id="2147484168" r:id="rId6"/>
    <p:sldLayoutId id="2147484235" r:id="rId7"/>
    <p:sldLayoutId id="2147484169" r:id="rId8"/>
    <p:sldLayoutId id="2147484170" r:id="rId9"/>
    <p:sldLayoutId id="2147484171" r:id="rId10"/>
    <p:sldLayoutId id="2147484172" r:id="rId11"/>
    <p:sldLayoutId id="2147484173" r:id="rId12"/>
    <p:sldLayoutId id="2147484174" r:id="rId13"/>
    <p:sldLayoutId id="2147484236" r:id="rId14"/>
  </p:sldLayoutIdLst>
  <p:hf hdr="0" ftr="0" dt="0"/>
  <p:txStyles>
    <p:titleStyle>
      <a:lvl1pPr algn="l" defTabSz="1017588" rtl="0" eaLnBrk="0" fontAlgn="base" hangingPunct="0">
        <a:spcBef>
          <a:spcPct val="0"/>
        </a:spcBef>
        <a:spcAft>
          <a:spcPct val="0"/>
        </a:spcAft>
        <a:defRPr sz="3600" b="1" kern="1200">
          <a:solidFill>
            <a:srgbClr val="000000"/>
          </a:solidFill>
          <a:latin typeface="Arial" pitchFamily="34" charset="0"/>
          <a:ea typeface="+mj-ea"/>
          <a:cs typeface="Arial" pitchFamily="34" charset="0"/>
        </a:defRPr>
      </a:lvl1pPr>
      <a:lvl2pPr algn="l" defTabSz="1017588" rtl="0" eaLnBrk="0" fontAlgn="base" hangingPunct="0">
        <a:spcBef>
          <a:spcPct val="0"/>
        </a:spcBef>
        <a:spcAft>
          <a:spcPct val="0"/>
        </a:spcAft>
        <a:defRPr sz="3600" b="1">
          <a:solidFill>
            <a:srgbClr val="000000"/>
          </a:solidFill>
          <a:latin typeface="Arial" charset="0"/>
          <a:cs typeface="Arial" charset="0"/>
        </a:defRPr>
      </a:lvl2pPr>
      <a:lvl3pPr algn="l" defTabSz="1017588" rtl="0" eaLnBrk="0" fontAlgn="base" hangingPunct="0">
        <a:spcBef>
          <a:spcPct val="0"/>
        </a:spcBef>
        <a:spcAft>
          <a:spcPct val="0"/>
        </a:spcAft>
        <a:defRPr sz="3600" b="1">
          <a:solidFill>
            <a:srgbClr val="000000"/>
          </a:solidFill>
          <a:latin typeface="Arial" charset="0"/>
          <a:cs typeface="Arial" charset="0"/>
        </a:defRPr>
      </a:lvl3pPr>
      <a:lvl4pPr algn="l" defTabSz="1017588" rtl="0" eaLnBrk="0" fontAlgn="base" hangingPunct="0">
        <a:spcBef>
          <a:spcPct val="0"/>
        </a:spcBef>
        <a:spcAft>
          <a:spcPct val="0"/>
        </a:spcAft>
        <a:defRPr sz="3600" b="1">
          <a:solidFill>
            <a:srgbClr val="000000"/>
          </a:solidFill>
          <a:latin typeface="Arial" charset="0"/>
          <a:cs typeface="Arial" charset="0"/>
        </a:defRPr>
      </a:lvl4pPr>
      <a:lvl5pPr algn="l" defTabSz="1017588" rtl="0" eaLnBrk="0" fontAlgn="base" hangingPunct="0">
        <a:spcBef>
          <a:spcPct val="0"/>
        </a:spcBef>
        <a:spcAft>
          <a:spcPct val="0"/>
        </a:spcAft>
        <a:defRPr sz="3600" b="1">
          <a:solidFill>
            <a:srgbClr val="000000"/>
          </a:solidFill>
          <a:latin typeface="Arial" charset="0"/>
          <a:cs typeface="Arial" charset="0"/>
        </a:defRPr>
      </a:lvl5pPr>
      <a:lvl6pPr marL="457200" algn="l" defTabSz="1017588" rtl="0" fontAlgn="base">
        <a:spcBef>
          <a:spcPct val="0"/>
        </a:spcBef>
        <a:spcAft>
          <a:spcPct val="0"/>
        </a:spcAft>
        <a:defRPr sz="3600" b="1">
          <a:solidFill>
            <a:srgbClr val="000000"/>
          </a:solidFill>
          <a:latin typeface="Arial" charset="0"/>
          <a:cs typeface="Arial" charset="0"/>
        </a:defRPr>
      </a:lvl6pPr>
      <a:lvl7pPr marL="914400" algn="l" defTabSz="1017588" rtl="0" fontAlgn="base">
        <a:spcBef>
          <a:spcPct val="0"/>
        </a:spcBef>
        <a:spcAft>
          <a:spcPct val="0"/>
        </a:spcAft>
        <a:defRPr sz="3600" b="1">
          <a:solidFill>
            <a:srgbClr val="000000"/>
          </a:solidFill>
          <a:latin typeface="Arial" charset="0"/>
          <a:cs typeface="Arial" charset="0"/>
        </a:defRPr>
      </a:lvl7pPr>
      <a:lvl8pPr marL="1371600" algn="l" defTabSz="1017588" rtl="0" fontAlgn="base">
        <a:spcBef>
          <a:spcPct val="0"/>
        </a:spcBef>
        <a:spcAft>
          <a:spcPct val="0"/>
        </a:spcAft>
        <a:defRPr sz="3600" b="1">
          <a:solidFill>
            <a:srgbClr val="000000"/>
          </a:solidFill>
          <a:latin typeface="Arial" charset="0"/>
          <a:cs typeface="Arial" charset="0"/>
        </a:defRPr>
      </a:lvl8pPr>
      <a:lvl9pPr marL="1828800" algn="l" defTabSz="1017588" rtl="0" fontAlgn="base">
        <a:spcBef>
          <a:spcPct val="0"/>
        </a:spcBef>
        <a:spcAft>
          <a:spcPct val="0"/>
        </a:spcAft>
        <a:defRPr sz="3600" b="1">
          <a:solidFill>
            <a:srgbClr val="000000"/>
          </a:solidFill>
          <a:latin typeface="Arial" charset="0"/>
          <a:cs typeface="Arial" charset="0"/>
        </a:defRPr>
      </a:lvl9pPr>
    </p:titleStyle>
    <p:bodyStyle>
      <a:lvl1pPr marL="381000" indent="-381000" algn="l" defTabSz="1017588" rtl="0" eaLnBrk="0" fontAlgn="base" hangingPunct="0">
        <a:spcBef>
          <a:spcPts val="750"/>
        </a:spcBef>
        <a:spcAft>
          <a:spcPct val="0"/>
        </a:spcAft>
        <a:buFont typeface="Arial" pitchFamily="34" charset="0"/>
        <a:buChar char="•"/>
        <a:defRPr lang="en-US" sz="2500" kern="1200" dirty="0">
          <a:solidFill>
            <a:srgbClr val="000000"/>
          </a:solidFill>
          <a:latin typeface="Arial" pitchFamily="34" charset="0"/>
          <a:ea typeface="+mn-ea"/>
          <a:cs typeface="Arial" pitchFamily="34" charset="0"/>
        </a:defRPr>
      </a:lvl1pPr>
      <a:lvl2pPr marL="827088" indent="-317500" algn="l" defTabSz="1017588" rtl="0" eaLnBrk="0" fontAlgn="base" hangingPunct="0">
        <a:lnSpc>
          <a:spcPct val="85000"/>
        </a:lnSpc>
        <a:spcBef>
          <a:spcPts val="750"/>
        </a:spcBef>
        <a:spcAft>
          <a:spcPct val="0"/>
        </a:spcAft>
        <a:buFont typeface="Arial" pitchFamily="34" charset="0"/>
        <a:buChar char="•"/>
        <a:defRPr lang="en-US" sz="2500" kern="1200" dirty="0">
          <a:solidFill>
            <a:srgbClr val="000000"/>
          </a:solidFill>
          <a:latin typeface="Arial" pitchFamily="34" charset="0"/>
          <a:ea typeface="+mn-ea"/>
          <a:cs typeface="Arial" pitchFamily="34" charset="0"/>
        </a:defRPr>
      </a:lvl2pPr>
      <a:lvl3pPr marL="1273175" indent="-254000" algn="l" defTabSz="1017588" rtl="0" eaLnBrk="0" fontAlgn="base" hangingPunct="0">
        <a:lnSpc>
          <a:spcPct val="85000"/>
        </a:lnSpc>
        <a:spcBef>
          <a:spcPts val="750"/>
        </a:spcBef>
        <a:spcAft>
          <a:spcPct val="0"/>
        </a:spcAft>
        <a:buFont typeface="Arial" pitchFamily="34" charset="0"/>
        <a:buChar char="•"/>
        <a:defRPr lang="en-US" sz="2500" kern="1200" dirty="0">
          <a:solidFill>
            <a:srgbClr val="000000"/>
          </a:solidFill>
          <a:latin typeface="Arial" pitchFamily="34" charset="0"/>
          <a:ea typeface="+mn-ea"/>
          <a:cs typeface="Arial" pitchFamily="34" charset="0"/>
        </a:defRPr>
      </a:lvl3pPr>
      <a:lvl4pPr marL="1782763" indent="-254000" algn="l" defTabSz="1017588" rtl="0" eaLnBrk="0" fontAlgn="base" hangingPunct="0">
        <a:lnSpc>
          <a:spcPct val="85000"/>
        </a:lnSpc>
        <a:spcBef>
          <a:spcPts val="450"/>
        </a:spcBef>
        <a:spcAft>
          <a:spcPct val="0"/>
        </a:spcAft>
        <a:buFont typeface="Arial" pitchFamily="34" charset="0"/>
        <a:buChar char="•"/>
        <a:defRPr lang="en-US" sz="2500" kern="1200" dirty="0">
          <a:solidFill>
            <a:srgbClr val="000000"/>
          </a:solidFill>
          <a:latin typeface="Arial" pitchFamily="34" charset="0"/>
          <a:ea typeface="+mn-ea"/>
          <a:cs typeface="Arial" pitchFamily="34" charset="0"/>
        </a:defRPr>
      </a:lvl4pPr>
      <a:lvl5pPr marL="2292350" indent="-254000" algn="l" defTabSz="1017588" rtl="0" eaLnBrk="0" fontAlgn="base" hangingPunct="0">
        <a:spcBef>
          <a:spcPts val="450"/>
        </a:spcBef>
        <a:spcAft>
          <a:spcPct val="0"/>
        </a:spcAft>
        <a:buFont typeface="Arial" pitchFamily="34" charset="0"/>
        <a:buChar char="•"/>
        <a:defRPr lang="en-US" kern="1200" dirty="0">
          <a:solidFill>
            <a:srgbClr val="000000"/>
          </a:solidFill>
          <a:latin typeface="Arial" pitchFamily="34" charset="0"/>
          <a:ea typeface="+mn-ea"/>
          <a:cs typeface="Arial" pitchFamily="34" charset="0"/>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328613" y="1123950"/>
            <a:ext cx="9372600"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82" tIns="50941" rIns="101882" bIns="50941" numCol="1" anchor="ctr" anchorCtr="0" compatLnSpc="1">
            <a:prstTxWarp prst="textNoShape">
              <a:avLst/>
            </a:prstTxWarp>
          </a:bodyPr>
          <a:lstStyle/>
          <a:p>
            <a:pPr lvl="0"/>
            <a:r>
              <a:rPr lang="en-US" altLang="en-US" smtClean="0"/>
              <a:t>Click to edit Master title style</a:t>
            </a:r>
          </a:p>
        </p:txBody>
      </p:sp>
      <p:sp>
        <p:nvSpPr>
          <p:cNvPr id="4099" name="Text Placeholder 2"/>
          <p:cNvSpPr>
            <a:spLocks noGrp="1"/>
          </p:cNvSpPr>
          <p:nvPr>
            <p:ph type="body" idx="1"/>
          </p:nvPr>
        </p:nvSpPr>
        <p:spPr bwMode="auto">
          <a:xfrm>
            <a:off x="328613" y="2378075"/>
            <a:ext cx="9372600"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82" tIns="50941" rIns="101882" bIns="50941"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338138" y="7259638"/>
            <a:ext cx="2057400" cy="347662"/>
          </a:xfrm>
          <a:prstGeom prst="rect">
            <a:avLst/>
          </a:prstGeom>
        </p:spPr>
        <p:txBody>
          <a:bodyPr vert="horz" lIns="101882" tIns="50941" rIns="101882" bIns="50941" rtlCol="0" anchor="ctr"/>
          <a:lstStyle>
            <a:lvl1pPr algn="l" defTabSz="1018824" fontAlgn="auto">
              <a:spcBef>
                <a:spcPts val="0"/>
              </a:spcBef>
              <a:spcAft>
                <a:spcPts val="0"/>
              </a:spcAft>
              <a:defRPr sz="1600">
                <a:solidFill>
                  <a:srgbClr val="000000"/>
                </a:solidFill>
                <a:latin typeface="Arial" pitchFamily="34" charset="0"/>
                <a:cs typeface="Arial" pitchFamily="34" charset="0"/>
              </a:defRPr>
            </a:lvl1pPr>
          </a:lstStyle>
          <a:p>
            <a:pPr>
              <a:defRPr/>
            </a:pPr>
            <a:fld id="{D3730F17-67EF-4C7B-99B4-EF098EAF492D}" type="datetime1">
              <a:rPr lang="en-US" smtClean="0"/>
              <a:t>3/27/2019</a:t>
            </a:fld>
            <a:endParaRPr lang="en-US" dirty="0"/>
          </a:p>
        </p:txBody>
      </p:sp>
      <p:sp>
        <p:nvSpPr>
          <p:cNvPr id="5" name="Footer Placeholder 4"/>
          <p:cNvSpPr>
            <a:spLocks noGrp="1"/>
          </p:cNvSpPr>
          <p:nvPr>
            <p:ph type="ftr" sz="quarter" idx="3"/>
          </p:nvPr>
        </p:nvSpPr>
        <p:spPr>
          <a:xfrm>
            <a:off x="3436938" y="7259638"/>
            <a:ext cx="3184525" cy="357187"/>
          </a:xfrm>
          <a:prstGeom prst="rect">
            <a:avLst/>
          </a:prstGeom>
        </p:spPr>
        <p:txBody>
          <a:bodyPr vert="horz" lIns="101882" tIns="50941" rIns="101882" bIns="50941" rtlCol="0" anchor="ctr"/>
          <a:lstStyle>
            <a:lvl1pPr algn="ctr" defTabSz="1018824" fontAlgn="auto">
              <a:spcBef>
                <a:spcPts val="0"/>
              </a:spcBef>
              <a:spcAft>
                <a:spcPts val="0"/>
              </a:spcAft>
              <a:defRPr sz="1600">
                <a:solidFill>
                  <a:srgbClr val="000000"/>
                </a:solidFill>
                <a:latin typeface="Arial" pitchFamily="34" charset="0"/>
                <a:cs typeface="Arial" pitchFamily="34" charset="0"/>
              </a:defRPr>
            </a:lvl1pPr>
          </a:lstStyle>
          <a:p>
            <a:pPr>
              <a:defRPr/>
            </a:pPr>
            <a:r>
              <a:rPr lang="en-US" smtClean="0"/>
              <a:t>DRAFT</a:t>
            </a:r>
            <a:endParaRPr lang="en-US"/>
          </a:p>
        </p:txBody>
      </p:sp>
      <p:sp>
        <p:nvSpPr>
          <p:cNvPr id="6" name="Slide Number Placeholder 5"/>
          <p:cNvSpPr>
            <a:spLocks noGrp="1"/>
          </p:cNvSpPr>
          <p:nvPr>
            <p:ph type="sldNum" sz="quarter" idx="4"/>
          </p:nvPr>
        </p:nvSpPr>
        <p:spPr>
          <a:xfrm>
            <a:off x="7361238" y="7259638"/>
            <a:ext cx="2346325" cy="357187"/>
          </a:xfrm>
          <a:prstGeom prst="rect">
            <a:avLst/>
          </a:prstGeom>
        </p:spPr>
        <p:txBody>
          <a:bodyPr vert="horz" lIns="101882" tIns="50941" rIns="101882" bIns="50941" rtlCol="0" anchor="ctr"/>
          <a:lstStyle>
            <a:lvl1pPr algn="r" defTabSz="1018824" fontAlgn="auto">
              <a:spcBef>
                <a:spcPts val="0"/>
              </a:spcBef>
              <a:spcAft>
                <a:spcPts val="0"/>
              </a:spcAft>
              <a:defRPr sz="1600">
                <a:solidFill>
                  <a:srgbClr val="000000"/>
                </a:solidFill>
                <a:latin typeface="Arial" pitchFamily="34" charset="0"/>
                <a:cs typeface="Arial" pitchFamily="34" charset="0"/>
              </a:defRPr>
            </a:lvl1pPr>
          </a:lstStyle>
          <a:p>
            <a:pPr>
              <a:defRPr/>
            </a:pPr>
            <a:r>
              <a:rPr lang="en-US"/>
              <a:t>Page </a:t>
            </a:r>
            <a:fld id="{2E80A16F-82C9-48CE-A262-F1BB9E374BD4}" type="slidenum">
              <a:rPr lang="en-US"/>
              <a:pPr>
                <a:defRPr/>
              </a:pPr>
              <a:t>‹#›</a:t>
            </a:fld>
            <a:endParaRPr lang="en-US"/>
          </a:p>
        </p:txBody>
      </p:sp>
      <p:cxnSp>
        <p:nvCxnSpPr>
          <p:cNvPr id="14" name="Straight Connector 13"/>
          <p:cNvCxnSpPr/>
          <p:nvPr/>
        </p:nvCxnSpPr>
        <p:spPr>
          <a:xfrm>
            <a:off x="347663" y="1033463"/>
            <a:ext cx="9372600"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28613" y="7251700"/>
            <a:ext cx="9372600"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pic>
        <p:nvPicPr>
          <p:cNvPr id="4105" name="Picture 9" descr="GAO Logo"/>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338138" y="533400"/>
            <a:ext cx="13287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37" r:id="rId1"/>
    <p:sldLayoutId id="2147484238" r:id="rId2"/>
    <p:sldLayoutId id="2147484175" r:id="rId3"/>
    <p:sldLayoutId id="2147484176" r:id="rId4"/>
    <p:sldLayoutId id="2147484177" r:id="rId5"/>
    <p:sldLayoutId id="2147484178" r:id="rId6"/>
    <p:sldLayoutId id="2147484239" r:id="rId7"/>
    <p:sldLayoutId id="2147484179" r:id="rId8"/>
    <p:sldLayoutId id="2147484180" r:id="rId9"/>
    <p:sldLayoutId id="2147484181" r:id="rId10"/>
    <p:sldLayoutId id="2147484182" r:id="rId11"/>
    <p:sldLayoutId id="2147484183" r:id="rId12"/>
    <p:sldLayoutId id="2147484184" r:id="rId13"/>
    <p:sldLayoutId id="2147484240" r:id="rId14"/>
  </p:sldLayoutIdLst>
  <p:hf hdr="0" ftr="0" dt="0"/>
  <p:txStyles>
    <p:titleStyle>
      <a:lvl1pPr algn="l" defTabSz="1017588" rtl="0" eaLnBrk="0" fontAlgn="base" hangingPunct="0">
        <a:spcBef>
          <a:spcPct val="0"/>
        </a:spcBef>
        <a:spcAft>
          <a:spcPct val="0"/>
        </a:spcAft>
        <a:defRPr sz="3600" b="1" kern="1200">
          <a:solidFill>
            <a:srgbClr val="000000"/>
          </a:solidFill>
          <a:latin typeface="Arial" pitchFamily="34" charset="0"/>
          <a:ea typeface="+mj-ea"/>
          <a:cs typeface="Arial" pitchFamily="34" charset="0"/>
        </a:defRPr>
      </a:lvl1pPr>
      <a:lvl2pPr algn="l" defTabSz="1017588" rtl="0" eaLnBrk="0" fontAlgn="base" hangingPunct="0">
        <a:spcBef>
          <a:spcPct val="0"/>
        </a:spcBef>
        <a:spcAft>
          <a:spcPct val="0"/>
        </a:spcAft>
        <a:defRPr sz="3600" b="1">
          <a:solidFill>
            <a:srgbClr val="000000"/>
          </a:solidFill>
          <a:latin typeface="Arial" charset="0"/>
          <a:cs typeface="Arial" charset="0"/>
        </a:defRPr>
      </a:lvl2pPr>
      <a:lvl3pPr algn="l" defTabSz="1017588" rtl="0" eaLnBrk="0" fontAlgn="base" hangingPunct="0">
        <a:spcBef>
          <a:spcPct val="0"/>
        </a:spcBef>
        <a:spcAft>
          <a:spcPct val="0"/>
        </a:spcAft>
        <a:defRPr sz="3600" b="1">
          <a:solidFill>
            <a:srgbClr val="000000"/>
          </a:solidFill>
          <a:latin typeface="Arial" charset="0"/>
          <a:cs typeface="Arial" charset="0"/>
        </a:defRPr>
      </a:lvl3pPr>
      <a:lvl4pPr algn="l" defTabSz="1017588" rtl="0" eaLnBrk="0" fontAlgn="base" hangingPunct="0">
        <a:spcBef>
          <a:spcPct val="0"/>
        </a:spcBef>
        <a:spcAft>
          <a:spcPct val="0"/>
        </a:spcAft>
        <a:defRPr sz="3600" b="1">
          <a:solidFill>
            <a:srgbClr val="000000"/>
          </a:solidFill>
          <a:latin typeface="Arial" charset="0"/>
          <a:cs typeface="Arial" charset="0"/>
        </a:defRPr>
      </a:lvl4pPr>
      <a:lvl5pPr algn="l" defTabSz="1017588" rtl="0" eaLnBrk="0" fontAlgn="base" hangingPunct="0">
        <a:spcBef>
          <a:spcPct val="0"/>
        </a:spcBef>
        <a:spcAft>
          <a:spcPct val="0"/>
        </a:spcAft>
        <a:defRPr sz="3600" b="1">
          <a:solidFill>
            <a:srgbClr val="000000"/>
          </a:solidFill>
          <a:latin typeface="Arial" charset="0"/>
          <a:cs typeface="Arial" charset="0"/>
        </a:defRPr>
      </a:lvl5pPr>
      <a:lvl6pPr marL="457200" algn="l" defTabSz="1017588" rtl="0" fontAlgn="base">
        <a:spcBef>
          <a:spcPct val="0"/>
        </a:spcBef>
        <a:spcAft>
          <a:spcPct val="0"/>
        </a:spcAft>
        <a:defRPr sz="3600" b="1">
          <a:solidFill>
            <a:srgbClr val="000000"/>
          </a:solidFill>
          <a:latin typeface="Arial" charset="0"/>
          <a:cs typeface="Arial" charset="0"/>
        </a:defRPr>
      </a:lvl6pPr>
      <a:lvl7pPr marL="914400" algn="l" defTabSz="1017588" rtl="0" fontAlgn="base">
        <a:spcBef>
          <a:spcPct val="0"/>
        </a:spcBef>
        <a:spcAft>
          <a:spcPct val="0"/>
        </a:spcAft>
        <a:defRPr sz="3600" b="1">
          <a:solidFill>
            <a:srgbClr val="000000"/>
          </a:solidFill>
          <a:latin typeface="Arial" charset="0"/>
          <a:cs typeface="Arial" charset="0"/>
        </a:defRPr>
      </a:lvl7pPr>
      <a:lvl8pPr marL="1371600" algn="l" defTabSz="1017588" rtl="0" fontAlgn="base">
        <a:spcBef>
          <a:spcPct val="0"/>
        </a:spcBef>
        <a:spcAft>
          <a:spcPct val="0"/>
        </a:spcAft>
        <a:defRPr sz="3600" b="1">
          <a:solidFill>
            <a:srgbClr val="000000"/>
          </a:solidFill>
          <a:latin typeface="Arial" charset="0"/>
          <a:cs typeface="Arial" charset="0"/>
        </a:defRPr>
      </a:lvl8pPr>
      <a:lvl9pPr marL="1828800" algn="l" defTabSz="1017588" rtl="0" fontAlgn="base">
        <a:spcBef>
          <a:spcPct val="0"/>
        </a:spcBef>
        <a:spcAft>
          <a:spcPct val="0"/>
        </a:spcAft>
        <a:defRPr sz="3600" b="1">
          <a:solidFill>
            <a:srgbClr val="000000"/>
          </a:solidFill>
          <a:latin typeface="Arial" charset="0"/>
          <a:cs typeface="Arial" charset="0"/>
        </a:defRPr>
      </a:lvl9pPr>
    </p:titleStyle>
    <p:bodyStyle>
      <a:lvl1pPr marL="381000" indent="-381000" algn="l" defTabSz="1017588" rtl="0" eaLnBrk="0" fontAlgn="base" hangingPunct="0">
        <a:spcBef>
          <a:spcPts val="750"/>
        </a:spcBef>
        <a:spcAft>
          <a:spcPct val="0"/>
        </a:spcAft>
        <a:buFont typeface="Arial" pitchFamily="34" charset="0"/>
        <a:buChar char="•"/>
        <a:defRPr lang="en-US" sz="2500" kern="1200" dirty="0">
          <a:solidFill>
            <a:srgbClr val="000000"/>
          </a:solidFill>
          <a:latin typeface="Arial" pitchFamily="34" charset="0"/>
          <a:ea typeface="+mn-ea"/>
          <a:cs typeface="Arial" pitchFamily="34" charset="0"/>
        </a:defRPr>
      </a:lvl1pPr>
      <a:lvl2pPr marL="827088" indent="-317500" algn="l" defTabSz="1017588" rtl="0" eaLnBrk="0" fontAlgn="base" hangingPunct="0">
        <a:lnSpc>
          <a:spcPct val="85000"/>
        </a:lnSpc>
        <a:spcBef>
          <a:spcPts val="750"/>
        </a:spcBef>
        <a:spcAft>
          <a:spcPct val="0"/>
        </a:spcAft>
        <a:buFont typeface="Arial" pitchFamily="34" charset="0"/>
        <a:buChar char="•"/>
        <a:defRPr lang="en-US" sz="2500" kern="1200" dirty="0">
          <a:solidFill>
            <a:srgbClr val="000000"/>
          </a:solidFill>
          <a:latin typeface="Arial" pitchFamily="34" charset="0"/>
          <a:ea typeface="+mn-ea"/>
          <a:cs typeface="Arial" pitchFamily="34" charset="0"/>
        </a:defRPr>
      </a:lvl2pPr>
      <a:lvl3pPr marL="1273175" indent="-254000" algn="l" defTabSz="1017588" rtl="0" eaLnBrk="0" fontAlgn="base" hangingPunct="0">
        <a:lnSpc>
          <a:spcPct val="85000"/>
        </a:lnSpc>
        <a:spcBef>
          <a:spcPts val="750"/>
        </a:spcBef>
        <a:spcAft>
          <a:spcPct val="0"/>
        </a:spcAft>
        <a:buFont typeface="Arial" pitchFamily="34" charset="0"/>
        <a:buChar char="•"/>
        <a:defRPr lang="en-US" sz="2500" kern="1200" dirty="0">
          <a:solidFill>
            <a:srgbClr val="000000"/>
          </a:solidFill>
          <a:latin typeface="Arial" pitchFamily="34" charset="0"/>
          <a:ea typeface="+mn-ea"/>
          <a:cs typeface="Arial" pitchFamily="34" charset="0"/>
        </a:defRPr>
      </a:lvl3pPr>
      <a:lvl4pPr marL="1782763" indent="-254000" algn="l" defTabSz="1017588" rtl="0" eaLnBrk="0" fontAlgn="base" hangingPunct="0">
        <a:lnSpc>
          <a:spcPct val="85000"/>
        </a:lnSpc>
        <a:spcBef>
          <a:spcPts val="450"/>
        </a:spcBef>
        <a:spcAft>
          <a:spcPct val="0"/>
        </a:spcAft>
        <a:buFont typeface="Arial" pitchFamily="34" charset="0"/>
        <a:buChar char="•"/>
        <a:defRPr lang="en-US" sz="2500" kern="1200" dirty="0">
          <a:solidFill>
            <a:srgbClr val="000000"/>
          </a:solidFill>
          <a:latin typeface="Arial" pitchFamily="34" charset="0"/>
          <a:ea typeface="+mn-ea"/>
          <a:cs typeface="Arial" pitchFamily="34" charset="0"/>
        </a:defRPr>
      </a:lvl4pPr>
      <a:lvl5pPr marL="2292350" indent="-254000" algn="l" defTabSz="1017588" rtl="0" eaLnBrk="0" fontAlgn="base" hangingPunct="0">
        <a:spcBef>
          <a:spcPts val="450"/>
        </a:spcBef>
        <a:spcAft>
          <a:spcPct val="0"/>
        </a:spcAft>
        <a:buFont typeface="Arial" pitchFamily="34" charset="0"/>
        <a:buChar char="•"/>
        <a:defRPr lang="en-US" kern="1200" dirty="0">
          <a:solidFill>
            <a:srgbClr val="000000"/>
          </a:solidFill>
          <a:latin typeface="Arial" pitchFamily="34" charset="0"/>
          <a:ea typeface="+mn-ea"/>
          <a:cs typeface="Arial" pitchFamily="34" charset="0"/>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28613" y="1123950"/>
            <a:ext cx="9372600"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82" tIns="50941" rIns="101882" bIns="50941" numCol="1" anchor="ctr" anchorCtr="0" compatLnSpc="1">
            <a:prstTxWarp prst="textNoShape">
              <a:avLst/>
            </a:prstTxWarp>
          </a:bodyPr>
          <a:lstStyle/>
          <a:p>
            <a:pPr lvl="0"/>
            <a:r>
              <a:rPr lang="en-US" altLang="en-US" smtClean="0"/>
              <a:t>Click to edit Master title style</a:t>
            </a:r>
          </a:p>
        </p:txBody>
      </p:sp>
      <p:sp>
        <p:nvSpPr>
          <p:cNvPr id="5123" name="Text Placeholder 2"/>
          <p:cNvSpPr>
            <a:spLocks noGrp="1"/>
          </p:cNvSpPr>
          <p:nvPr>
            <p:ph type="body" idx="1"/>
          </p:nvPr>
        </p:nvSpPr>
        <p:spPr bwMode="auto">
          <a:xfrm>
            <a:off x="328613" y="2378075"/>
            <a:ext cx="9372600"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82" tIns="50941" rIns="101882" bIns="50941"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338138" y="7259638"/>
            <a:ext cx="2057400" cy="347662"/>
          </a:xfrm>
          <a:prstGeom prst="rect">
            <a:avLst/>
          </a:prstGeom>
        </p:spPr>
        <p:txBody>
          <a:bodyPr vert="horz" lIns="101882" tIns="50941" rIns="101882" bIns="50941" rtlCol="0" anchor="ctr"/>
          <a:lstStyle>
            <a:lvl1pPr algn="l" defTabSz="1018824" fontAlgn="auto">
              <a:spcBef>
                <a:spcPts val="0"/>
              </a:spcBef>
              <a:spcAft>
                <a:spcPts val="0"/>
              </a:spcAft>
              <a:defRPr sz="1600">
                <a:solidFill>
                  <a:schemeClr val="tx1"/>
                </a:solidFill>
                <a:latin typeface="Arial" pitchFamily="34" charset="0"/>
                <a:cs typeface="Arial" pitchFamily="34" charset="0"/>
              </a:defRPr>
            </a:lvl1pPr>
          </a:lstStyle>
          <a:p>
            <a:pPr>
              <a:defRPr/>
            </a:pPr>
            <a:fld id="{F2589E3D-53A5-4F33-9E65-3736623C0B9C}" type="datetime1">
              <a:rPr lang="en-US" smtClean="0"/>
              <a:t>3/27/2019</a:t>
            </a:fld>
            <a:endParaRPr lang="en-US" dirty="0"/>
          </a:p>
        </p:txBody>
      </p:sp>
      <p:sp>
        <p:nvSpPr>
          <p:cNvPr id="5" name="Footer Placeholder 4"/>
          <p:cNvSpPr>
            <a:spLocks noGrp="1"/>
          </p:cNvSpPr>
          <p:nvPr>
            <p:ph type="ftr" sz="quarter" idx="3"/>
          </p:nvPr>
        </p:nvSpPr>
        <p:spPr>
          <a:xfrm>
            <a:off x="3436938" y="7259638"/>
            <a:ext cx="3184525" cy="357187"/>
          </a:xfrm>
          <a:prstGeom prst="rect">
            <a:avLst/>
          </a:prstGeom>
        </p:spPr>
        <p:txBody>
          <a:bodyPr vert="horz" lIns="101882" tIns="50941" rIns="101882" bIns="50941" rtlCol="0" anchor="ctr"/>
          <a:lstStyle>
            <a:lvl1pPr algn="ctr" defTabSz="1018824" fontAlgn="auto">
              <a:spcBef>
                <a:spcPts val="0"/>
              </a:spcBef>
              <a:spcAft>
                <a:spcPts val="0"/>
              </a:spcAft>
              <a:defRPr sz="1600">
                <a:solidFill>
                  <a:schemeClr val="tx1"/>
                </a:solidFill>
                <a:latin typeface="Arial" pitchFamily="34" charset="0"/>
                <a:cs typeface="Arial" pitchFamily="34" charset="0"/>
              </a:defRPr>
            </a:lvl1pPr>
          </a:lstStyle>
          <a:p>
            <a:pPr>
              <a:defRPr/>
            </a:pPr>
            <a:r>
              <a:rPr lang="en-US" smtClean="0"/>
              <a:t>DRAFT</a:t>
            </a:r>
            <a:endParaRPr lang="en-US"/>
          </a:p>
        </p:txBody>
      </p:sp>
      <p:sp>
        <p:nvSpPr>
          <p:cNvPr id="6" name="Slide Number Placeholder 5"/>
          <p:cNvSpPr>
            <a:spLocks noGrp="1"/>
          </p:cNvSpPr>
          <p:nvPr>
            <p:ph type="sldNum" sz="quarter" idx="4"/>
          </p:nvPr>
        </p:nvSpPr>
        <p:spPr>
          <a:xfrm>
            <a:off x="7361238" y="7259638"/>
            <a:ext cx="2346325" cy="357187"/>
          </a:xfrm>
          <a:prstGeom prst="rect">
            <a:avLst/>
          </a:prstGeom>
        </p:spPr>
        <p:txBody>
          <a:bodyPr vert="horz" lIns="101882" tIns="50941" rIns="101882" bIns="50941" rtlCol="0" anchor="ctr"/>
          <a:lstStyle>
            <a:lvl1pPr algn="r" defTabSz="1018824" fontAlgn="auto">
              <a:spcBef>
                <a:spcPts val="0"/>
              </a:spcBef>
              <a:spcAft>
                <a:spcPts val="0"/>
              </a:spcAft>
              <a:defRPr sz="1600">
                <a:solidFill>
                  <a:schemeClr val="tx1"/>
                </a:solidFill>
                <a:latin typeface="Arial" pitchFamily="34" charset="0"/>
                <a:cs typeface="Arial" pitchFamily="34" charset="0"/>
              </a:defRPr>
            </a:lvl1pPr>
          </a:lstStyle>
          <a:p>
            <a:pPr>
              <a:defRPr/>
            </a:pPr>
            <a:r>
              <a:rPr lang="en-US"/>
              <a:t>Page </a:t>
            </a:r>
            <a:fld id="{EE784C66-8E23-4183-9BC6-B9739C938087}" type="slidenum">
              <a:rPr lang="en-US"/>
              <a:pPr>
                <a:defRPr/>
              </a:pPr>
              <a:t>‹#›</a:t>
            </a:fld>
            <a:endParaRPr lang="en-US"/>
          </a:p>
        </p:txBody>
      </p:sp>
      <p:sp>
        <p:nvSpPr>
          <p:cNvPr id="5127" name="TextBox 6"/>
          <p:cNvSpPr txBox="1">
            <a:spLocks noChangeArrowheads="1"/>
          </p:cNvSpPr>
          <p:nvPr/>
        </p:nvSpPr>
        <p:spPr bwMode="auto">
          <a:xfrm>
            <a:off x="0" y="430213"/>
            <a:ext cx="100584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defTabSz="1017588" fontAlgn="base">
              <a:spcBef>
                <a:spcPct val="0"/>
              </a:spcBef>
              <a:spcAft>
                <a:spcPct val="0"/>
              </a:spcAft>
              <a:defRPr sz="2000">
                <a:solidFill>
                  <a:schemeClr val="tx1"/>
                </a:solidFill>
                <a:latin typeface="Arial" charset="0"/>
              </a:defRPr>
            </a:lvl6pPr>
            <a:lvl7pPr marL="2971800" indent="-228600" defTabSz="1017588" fontAlgn="base">
              <a:spcBef>
                <a:spcPct val="0"/>
              </a:spcBef>
              <a:spcAft>
                <a:spcPct val="0"/>
              </a:spcAft>
              <a:defRPr sz="2000">
                <a:solidFill>
                  <a:schemeClr val="tx1"/>
                </a:solidFill>
                <a:latin typeface="Arial" charset="0"/>
              </a:defRPr>
            </a:lvl7pPr>
            <a:lvl8pPr marL="3429000" indent="-228600" defTabSz="1017588" fontAlgn="base">
              <a:spcBef>
                <a:spcPct val="0"/>
              </a:spcBef>
              <a:spcAft>
                <a:spcPct val="0"/>
              </a:spcAft>
              <a:defRPr sz="2000">
                <a:solidFill>
                  <a:schemeClr val="tx1"/>
                </a:solidFill>
                <a:latin typeface="Arial" charset="0"/>
              </a:defRPr>
            </a:lvl8pPr>
            <a:lvl9pPr marL="3886200" indent="-228600" defTabSz="1017588" fontAlgn="base">
              <a:spcBef>
                <a:spcPct val="0"/>
              </a:spcBef>
              <a:spcAft>
                <a:spcPct val="0"/>
              </a:spcAft>
              <a:defRPr sz="2000">
                <a:solidFill>
                  <a:schemeClr val="tx1"/>
                </a:solidFill>
                <a:latin typeface="Arial" charset="0"/>
              </a:defRPr>
            </a:lvl9pPr>
          </a:lstStyle>
          <a:p>
            <a:pPr algn="ctr">
              <a:defRPr/>
            </a:pPr>
            <a:r>
              <a:rPr lang="en-US" altLang="en-US" b="1" smtClean="0">
                <a:cs typeface="Arial" charset="0"/>
              </a:rPr>
              <a:t>PRELIMINARY</a:t>
            </a:r>
          </a:p>
        </p:txBody>
      </p:sp>
      <p:cxnSp>
        <p:nvCxnSpPr>
          <p:cNvPr id="14" name="Straight Connector 13"/>
          <p:cNvCxnSpPr/>
          <p:nvPr/>
        </p:nvCxnSpPr>
        <p:spPr>
          <a:xfrm>
            <a:off x="347663" y="1033463"/>
            <a:ext cx="93726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28613" y="7251700"/>
            <a:ext cx="93726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5130" name="Picture 10" descr="GAO Logo"/>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338138" y="533400"/>
            <a:ext cx="13287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41" r:id="rId1"/>
    <p:sldLayoutId id="2147484242" r:id="rId2"/>
    <p:sldLayoutId id="2147484185" r:id="rId3"/>
    <p:sldLayoutId id="2147484186" r:id="rId4"/>
    <p:sldLayoutId id="2147484187" r:id="rId5"/>
    <p:sldLayoutId id="2147484188" r:id="rId6"/>
    <p:sldLayoutId id="2147484243" r:id="rId7"/>
    <p:sldLayoutId id="2147484189" r:id="rId8"/>
    <p:sldLayoutId id="2147484190" r:id="rId9"/>
    <p:sldLayoutId id="2147484191" r:id="rId10"/>
    <p:sldLayoutId id="2147484192" r:id="rId11"/>
    <p:sldLayoutId id="2147484193" r:id="rId12"/>
    <p:sldLayoutId id="2147484194" r:id="rId13"/>
    <p:sldLayoutId id="2147484244" r:id="rId14"/>
  </p:sldLayoutIdLst>
  <p:hf hdr="0" ftr="0" dt="0"/>
  <p:txStyles>
    <p:titleStyle>
      <a:lvl1pPr algn="l" defTabSz="1017588"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l" defTabSz="1017588" rtl="0" eaLnBrk="0" fontAlgn="base" hangingPunct="0">
        <a:spcBef>
          <a:spcPct val="0"/>
        </a:spcBef>
        <a:spcAft>
          <a:spcPct val="0"/>
        </a:spcAft>
        <a:defRPr sz="3600" b="1">
          <a:solidFill>
            <a:schemeClr val="tx1"/>
          </a:solidFill>
          <a:latin typeface="Arial" charset="0"/>
          <a:cs typeface="Arial" charset="0"/>
        </a:defRPr>
      </a:lvl2pPr>
      <a:lvl3pPr algn="l" defTabSz="1017588" rtl="0" eaLnBrk="0" fontAlgn="base" hangingPunct="0">
        <a:spcBef>
          <a:spcPct val="0"/>
        </a:spcBef>
        <a:spcAft>
          <a:spcPct val="0"/>
        </a:spcAft>
        <a:defRPr sz="3600" b="1">
          <a:solidFill>
            <a:schemeClr val="tx1"/>
          </a:solidFill>
          <a:latin typeface="Arial" charset="0"/>
          <a:cs typeface="Arial" charset="0"/>
        </a:defRPr>
      </a:lvl3pPr>
      <a:lvl4pPr algn="l" defTabSz="1017588" rtl="0" eaLnBrk="0" fontAlgn="base" hangingPunct="0">
        <a:spcBef>
          <a:spcPct val="0"/>
        </a:spcBef>
        <a:spcAft>
          <a:spcPct val="0"/>
        </a:spcAft>
        <a:defRPr sz="3600" b="1">
          <a:solidFill>
            <a:schemeClr val="tx1"/>
          </a:solidFill>
          <a:latin typeface="Arial" charset="0"/>
          <a:cs typeface="Arial" charset="0"/>
        </a:defRPr>
      </a:lvl4pPr>
      <a:lvl5pPr algn="l" defTabSz="1017588" rtl="0" eaLnBrk="0" fontAlgn="base" hangingPunct="0">
        <a:spcBef>
          <a:spcPct val="0"/>
        </a:spcBef>
        <a:spcAft>
          <a:spcPct val="0"/>
        </a:spcAft>
        <a:defRPr sz="3600" b="1">
          <a:solidFill>
            <a:schemeClr val="tx1"/>
          </a:solidFill>
          <a:latin typeface="Arial" charset="0"/>
          <a:cs typeface="Arial" charset="0"/>
        </a:defRPr>
      </a:lvl5pPr>
      <a:lvl6pPr marL="457200" algn="l" defTabSz="1017588" rtl="0" fontAlgn="base">
        <a:spcBef>
          <a:spcPct val="0"/>
        </a:spcBef>
        <a:spcAft>
          <a:spcPct val="0"/>
        </a:spcAft>
        <a:defRPr sz="3600" b="1">
          <a:solidFill>
            <a:schemeClr val="tx1"/>
          </a:solidFill>
          <a:latin typeface="Arial" charset="0"/>
          <a:cs typeface="Arial" charset="0"/>
        </a:defRPr>
      </a:lvl6pPr>
      <a:lvl7pPr marL="914400" algn="l" defTabSz="1017588" rtl="0" fontAlgn="base">
        <a:spcBef>
          <a:spcPct val="0"/>
        </a:spcBef>
        <a:spcAft>
          <a:spcPct val="0"/>
        </a:spcAft>
        <a:defRPr sz="3600" b="1">
          <a:solidFill>
            <a:schemeClr val="tx1"/>
          </a:solidFill>
          <a:latin typeface="Arial" charset="0"/>
          <a:cs typeface="Arial" charset="0"/>
        </a:defRPr>
      </a:lvl7pPr>
      <a:lvl8pPr marL="1371600" algn="l" defTabSz="1017588" rtl="0" fontAlgn="base">
        <a:spcBef>
          <a:spcPct val="0"/>
        </a:spcBef>
        <a:spcAft>
          <a:spcPct val="0"/>
        </a:spcAft>
        <a:defRPr sz="3600" b="1">
          <a:solidFill>
            <a:schemeClr val="tx1"/>
          </a:solidFill>
          <a:latin typeface="Arial" charset="0"/>
          <a:cs typeface="Arial" charset="0"/>
        </a:defRPr>
      </a:lvl8pPr>
      <a:lvl9pPr marL="1828800" algn="l" defTabSz="1017588" rtl="0" fontAlgn="base">
        <a:spcBef>
          <a:spcPct val="0"/>
        </a:spcBef>
        <a:spcAft>
          <a:spcPct val="0"/>
        </a:spcAft>
        <a:defRPr sz="3600" b="1">
          <a:solidFill>
            <a:schemeClr val="tx1"/>
          </a:solidFill>
          <a:latin typeface="Arial" charset="0"/>
          <a:cs typeface="Arial" charset="0"/>
        </a:defRPr>
      </a:lvl9pPr>
    </p:titleStyle>
    <p:bodyStyle>
      <a:lvl1pPr marL="381000" indent="-381000" algn="l" defTabSz="1017588" rtl="0" eaLnBrk="0" fontAlgn="base" hangingPunct="0">
        <a:spcBef>
          <a:spcPts val="750"/>
        </a:spcBef>
        <a:spcAft>
          <a:spcPct val="0"/>
        </a:spcAft>
        <a:buFont typeface="Arial" pitchFamily="34" charset="0"/>
        <a:buChar char="•"/>
        <a:defRPr lang="en-US" sz="2500" kern="1200" dirty="0">
          <a:solidFill>
            <a:schemeClr val="tx1"/>
          </a:solidFill>
          <a:latin typeface="Arial" pitchFamily="34" charset="0"/>
          <a:ea typeface="+mn-ea"/>
          <a:cs typeface="Arial" pitchFamily="34" charset="0"/>
        </a:defRPr>
      </a:lvl1pPr>
      <a:lvl2pPr marL="827088" indent="-317500" algn="l" defTabSz="1017588" rtl="0" eaLnBrk="0" fontAlgn="base" hangingPunct="0">
        <a:lnSpc>
          <a:spcPct val="85000"/>
        </a:lnSpc>
        <a:spcBef>
          <a:spcPts val="750"/>
        </a:spcBef>
        <a:spcAft>
          <a:spcPct val="0"/>
        </a:spcAft>
        <a:buFont typeface="Arial" pitchFamily="34" charset="0"/>
        <a:buChar char="•"/>
        <a:defRPr lang="en-US" sz="2500" kern="1200" dirty="0">
          <a:solidFill>
            <a:schemeClr val="tx1"/>
          </a:solidFill>
          <a:latin typeface="Arial" pitchFamily="34" charset="0"/>
          <a:ea typeface="+mn-ea"/>
          <a:cs typeface="Arial" pitchFamily="34" charset="0"/>
        </a:defRPr>
      </a:lvl2pPr>
      <a:lvl3pPr marL="1273175" indent="-254000" algn="l" defTabSz="1017588" rtl="0" eaLnBrk="0" fontAlgn="base" hangingPunct="0">
        <a:lnSpc>
          <a:spcPct val="85000"/>
        </a:lnSpc>
        <a:spcBef>
          <a:spcPts val="750"/>
        </a:spcBef>
        <a:spcAft>
          <a:spcPct val="0"/>
        </a:spcAft>
        <a:buFont typeface="Arial" pitchFamily="34" charset="0"/>
        <a:buChar char="•"/>
        <a:defRPr lang="en-US" sz="2500" kern="1200" dirty="0">
          <a:solidFill>
            <a:schemeClr val="tx1"/>
          </a:solidFill>
          <a:latin typeface="Arial" pitchFamily="34" charset="0"/>
          <a:ea typeface="+mn-ea"/>
          <a:cs typeface="Arial" pitchFamily="34" charset="0"/>
        </a:defRPr>
      </a:lvl3pPr>
      <a:lvl4pPr marL="1782763" indent="-254000" algn="l" defTabSz="1017588" rtl="0" eaLnBrk="0" fontAlgn="base" hangingPunct="0">
        <a:lnSpc>
          <a:spcPct val="85000"/>
        </a:lnSpc>
        <a:spcBef>
          <a:spcPts val="450"/>
        </a:spcBef>
        <a:spcAft>
          <a:spcPct val="0"/>
        </a:spcAft>
        <a:buFont typeface="Arial" pitchFamily="34" charset="0"/>
        <a:buChar char="•"/>
        <a:defRPr lang="en-US" sz="2500" kern="1200" dirty="0">
          <a:solidFill>
            <a:schemeClr val="tx1"/>
          </a:solidFill>
          <a:latin typeface="Arial" pitchFamily="34" charset="0"/>
          <a:ea typeface="+mn-ea"/>
          <a:cs typeface="Arial" pitchFamily="34" charset="0"/>
        </a:defRPr>
      </a:lvl4pPr>
      <a:lvl5pPr marL="2292350" indent="-254000" algn="l" defTabSz="1017588" rtl="0" eaLnBrk="0" fontAlgn="base" hangingPunct="0">
        <a:spcBef>
          <a:spcPts val="450"/>
        </a:spcBef>
        <a:spcAft>
          <a:spcPct val="0"/>
        </a:spcAft>
        <a:buFont typeface="Arial" pitchFamily="34" charset="0"/>
        <a:buChar char="•"/>
        <a:defRPr lang="en-US" kern="1200" dirty="0">
          <a:solidFill>
            <a:schemeClr val="tx1"/>
          </a:solidFill>
          <a:latin typeface="Arial" pitchFamily="34" charset="0"/>
          <a:ea typeface="+mn-ea"/>
          <a:cs typeface="Arial" pitchFamily="34" charset="0"/>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328613" y="1123950"/>
            <a:ext cx="9372600"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82" tIns="50941" rIns="101882" bIns="50941" numCol="1" anchor="ctr" anchorCtr="0" compatLnSpc="1">
            <a:prstTxWarp prst="textNoShape">
              <a:avLst/>
            </a:prstTxWarp>
          </a:bodyPr>
          <a:lstStyle/>
          <a:p>
            <a:pPr lvl="0"/>
            <a:r>
              <a:rPr lang="en-US" altLang="en-US" smtClean="0"/>
              <a:t>Click to edit Master title style</a:t>
            </a:r>
          </a:p>
        </p:txBody>
      </p:sp>
      <p:sp>
        <p:nvSpPr>
          <p:cNvPr id="6147" name="Text Placeholder 2"/>
          <p:cNvSpPr>
            <a:spLocks noGrp="1"/>
          </p:cNvSpPr>
          <p:nvPr>
            <p:ph type="body" idx="1"/>
          </p:nvPr>
        </p:nvSpPr>
        <p:spPr bwMode="auto">
          <a:xfrm>
            <a:off x="328613" y="2378075"/>
            <a:ext cx="9372600"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82" tIns="50941" rIns="101882" bIns="50941"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338138" y="7259638"/>
            <a:ext cx="2057400" cy="347662"/>
          </a:xfrm>
          <a:prstGeom prst="rect">
            <a:avLst/>
          </a:prstGeom>
        </p:spPr>
        <p:txBody>
          <a:bodyPr vert="horz" lIns="101882" tIns="50941" rIns="101882" bIns="50941" rtlCol="0" anchor="ctr"/>
          <a:lstStyle>
            <a:lvl1pPr algn="l" defTabSz="1018824" fontAlgn="auto">
              <a:spcBef>
                <a:spcPts val="0"/>
              </a:spcBef>
              <a:spcAft>
                <a:spcPts val="0"/>
              </a:spcAft>
              <a:defRPr sz="1600">
                <a:solidFill>
                  <a:schemeClr val="tx1"/>
                </a:solidFill>
                <a:latin typeface="Arial" pitchFamily="34" charset="0"/>
                <a:cs typeface="Arial" pitchFamily="34" charset="0"/>
              </a:defRPr>
            </a:lvl1pPr>
          </a:lstStyle>
          <a:p>
            <a:pPr>
              <a:defRPr/>
            </a:pPr>
            <a:fld id="{697DC869-FEE1-46EF-9DA6-C38C8F8EA808}" type="datetime1">
              <a:rPr lang="en-US" smtClean="0"/>
              <a:t>3/27/2019</a:t>
            </a:fld>
            <a:endParaRPr lang="en-US" dirty="0"/>
          </a:p>
        </p:txBody>
      </p:sp>
      <p:sp>
        <p:nvSpPr>
          <p:cNvPr id="5" name="Footer Placeholder 4"/>
          <p:cNvSpPr>
            <a:spLocks noGrp="1"/>
          </p:cNvSpPr>
          <p:nvPr>
            <p:ph type="ftr" sz="quarter" idx="3"/>
          </p:nvPr>
        </p:nvSpPr>
        <p:spPr>
          <a:xfrm>
            <a:off x="3436938" y="7259638"/>
            <a:ext cx="3184525" cy="357187"/>
          </a:xfrm>
          <a:prstGeom prst="rect">
            <a:avLst/>
          </a:prstGeom>
        </p:spPr>
        <p:txBody>
          <a:bodyPr vert="horz" lIns="101882" tIns="50941" rIns="101882" bIns="50941" rtlCol="0" anchor="ctr"/>
          <a:lstStyle>
            <a:lvl1pPr algn="ctr" defTabSz="1018824" fontAlgn="auto">
              <a:spcBef>
                <a:spcPts val="0"/>
              </a:spcBef>
              <a:spcAft>
                <a:spcPts val="0"/>
              </a:spcAft>
              <a:defRPr sz="1600">
                <a:solidFill>
                  <a:schemeClr val="tx1"/>
                </a:solidFill>
                <a:latin typeface="Arial" pitchFamily="34" charset="0"/>
                <a:cs typeface="Arial" pitchFamily="34" charset="0"/>
              </a:defRPr>
            </a:lvl1pPr>
          </a:lstStyle>
          <a:p>
            <a:pPr>
              <a:defRPr/>
            </a:pPr>
            <a:r>
              <a:rPr lang="en-US" smtClean="0"/>
              <a:t>DRAFT</a:t>
            </a:r>
            <a:endParaRPr lang="en-US"/>
          </a:p>
        </p:txBody>
      </p:sp>
      <p:sp>
        <p:nvSpPr>
          <p:cNvPr id="6" name="Slide Number Placeholder 5"/>
          <p:cNvSpPr>
            <a:spLocks noGrp="1"/>
          </p:cNvSpPr>
          <p:nvPr>
            <p:ph type="sldNum" sz="quarter" idx="4"/>
          </p:nvPr>
        </p:nvSpPr>
        <p:spPr>
          <a:xfrm>
            <a:off x="7361238" y="7259638"/>
            <a:ext cx="2346325" cy="357187"/>
          </a:xfrm>
          <a:prstGeom prst="rect">
            <a:avLst/>
          </a:prstGeom>
        </p:spPr>
        <p:txBody>
          <a:bodyPr vert="horz" lIns="101882" tIns="50941" rIns="101882" bIns="50941" rtlCol="0" anchor="ctr"/>
          <a:lstStyle>
            <a:lvl1pPr algn="r" defTabSz="1018824" fontAlgn="auto">
              <a:spcBef>
                <a:spcPts val="0"/>
              </a:spcBef>
              <a:spcAft>
                <a:spcPts val="0"/>
              </a:spcAft>
              <a:defRPr sz="1600">
                <a:solidFill>
                  <a:schemeClr val="tx1"/>
                </a:solidFill>
                <a:latin typeface="Arial" pitchFamily="34" charset="0"/>
                <a:cs typeface="Arial" pitchFamily="34" charset="0"/>
              </a:defRPr>
            </a:lvl1pPr>
          </a:lstStyle>
          <a:p>
            <a:pPr>
              <a:defRPr/>
            </a:pPr>
            <a:r>
              <a:rPr lang="en-US"/>
              <a:t>Page </a:t>
            </a:r>
            <a:fld id="{FE9049CE-C3EA-4818-8B37-3D57A04A58D4}" type="slidenum">
              <a:rPr lang="en-US"/>
              <a:pPr>
                <a:defRPr/>
              </a:pPr>
              <a:t>‹#›</a:t>
            </a:fld>
            <a:endParaRPr lang="en-US"/>
          </a:p>
        </p:txBody>
      </p:sp>
      <p:cxnSp>
        <p:nvCxnSpPr>
          <p:cNvPr id="14" name="Straight Connector 13"/>
          <p:cNvCxnSpPr/>
          <p:nvPr/>
        </p:nvCxnSpPr>
        <p:spPr>
          <a:xfrm>
            <a:off x="347663" y="1033463"/>
            <a:ext cx="93726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28613" y="7251700"/>
            <a:ext cx="93726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6153" name="Picture 9" descr="GAO Logo"/>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338138" y="533400"/>
            <a:ext cx="13287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45" r:id="rId1"/>
    <p:sldLayoutId id="2147484246" r:id="rId2"/>
    <p:sldLayoutId id="2147484195" r:id="rId3"/>
    <p:sldLayoutId id="2147484196" r:id="rId4"/>
    <p:sldLayoutId id="2147484197" r:id="rId5"/>
    <p:sldLayoutId id="2147484198" r:id="rId6"/>
    <p:sldLayoutId id="2147484247" r:id="rId7"/>
    <p:sldLayoutId id="2147484199" r:id="rId8"/>
    <p:sldLayoutId id="2147484200" r:id="rId9"/>
    <p:sldLayoutId id="2147484201" r:id="rId10"/>
    <p:sldLayoutId id="2147484202" r:id="rId11"/>
    <p:sldLayoutId id="2147484203" r:id="rId12"/>
    <p:sldLayoutId id="2147484204" r:id="rId13"/>
    <p:sldLayoutId id="2147484248" r:id="rId14"/>
  </p:sldLayoutIdLst>
  <p:hf hdr="0" ftr="0" dt="0"/>
  <p:txStyles>
    <p:titleStyle>
      <a:lvl1pPr algn="l" defTabSz="1017588"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l" defTabSz="1017588" rtl="0" eaLnBrk="0" fontAlgn="base" hangingPunct="0">
        <a:spcBef>
          <a:spcPct val="0"/>
        </a:spcBef>
        <a:spcAft>
          <a:spcPct val="0"/>
        </a:spcAft>
        <a:defRPr sz="3600" b="1">
          <a:solidFill>
            <a:schemeClr val="tx1"/>
          </a:solidFill>
          <a:latin typeface="Arial" charset="0"/>
          <a:cs typeface="Arial" charset="0"/>
        </a:defRPr>
      </a:lvl2pPr>
      <a:lvl3pPr algn="l" defTabSz="1017588" rtl="0" eaLnBrk="0" fontAlgn="base" hangingPunct="0">
        <a:spcBef>
          <a:spcPct val="0"/>
        </a:spcBef>
        <a:spcAft>
          <a:spcPct val="0"/>
        </a:spcAft>
        <a:defRPr sz="3600" b="1">
          <a:solidFill>
            <a:schemeClr val="tx1"/>
          </a:solidFill>
          <a:latin typeface="Arial" charset="0"/>
          <a:cs typeface="Arial" charset="0"/>
        </a:defRPr>
      </a:lvl3pPr>
      <a:lvl4pPr algn="l" defTabSz="1017588" rtl="0" eaLnBrk="0" fontAlgn="base" hangingPunct="0">
        <a:spcBef>
          <a:spcPct val="0"/>
        </a:spcBef>
        <a:spcAft>
          <a:spcPct val="0"/>
        </a:spcAft>
        <a:defRPr sz="3600" b="1">
          <a:solidFill>
            <a:schemeClr val="tx1"/>
          </a:solidFill>
          <a:latin typeface="Arial" charset="0"/>
          <a:cs typeface="Arial" charset="0"/>
        </a:defRPr>
      </a:lvl4pPr>
      <a:lvl5pPr algn="l" defTabSz="1017588" rtl="0" eaLnBrk="0" fontAlgn="base" hangingPunct="0">
        <a:spcBef>
          <a:spcPct val="0"/>
        </a:spcBef>
        <a:spcAft>
          <a:spcPct val="0"/>
        </a:spcAft>
        <a:defRPr sz="3600" b="1">
          <a:solidFill>
            <a:schemeClr val="tx1"/>
          </a:solidFill>
          <a:latin typeface="Arial" charset="0"/>
          <a:cs typeface="Arial" charset="0"/>
        </a:defRPr>
      </a:lvl5pPr>
      <a:lvl6pPr marL="457200" algn="l" defTabSz="1017588" rtl="0" fontAlgn="base">
        <a:spcBef>
          <a:spcPct val="0"/>
        </a:spcBef>
        <a:spcAft>
          <a:spcPct val="0"/>
        </a:spcAft>
        <a:defRPr sz="3600" b="1">
          <a:solidFill>
            <a:schemeClr val="tx1"/>
          </a:solidFill>
          <a:latin typeface="Arial" charset="0"/>
          <a:cs typeface="Arial" charset="0"/>
        </a:defRPr>
      </a:lvl6pPr>
      <a:lvl7pPr marL="914400" algn="l" defTabSz="1017588" rtl="0" fontAlgn="base">
        <a:spcBef>
          <a:spcPct val="0"/>
        </a:spcBef>
        <a:spcAft>
          <a:spcPct val="0"/>
        </a:spcAft>
        <a:defRPr sz="3600" b="1">
          <a:solidFill>
            <a:schemeClr val="tx1"/>
          </a:solidFill>
          <a:latin typeface="Arial" charset="0"/>
          <a:cs typeface="Arial" charset="0"/>
        </a:defRPr>
      </a:lvl7pPr>
      <a:lvl8pPr marL="1371600" algn="l" defTabSz="1017588" rtl="0" fontAlgn="base">
        <a:spcBef>
          <a:spcPct val="0"/>
        </a:spcBef>
        <a:spcAft>
          <a:spcPct val="0"/>
        </a:spcAft>
        <a:defRPr sz="3600" b="1">
          <a:solidFill>
            <a:schemeClr val="tx1"/>
          </a:solidFill>
          <a:latin typeface="Arial" charset="0"/>
          <a:cs typeface="Arial" charset="0"/>
        </a:defRPr>
      </a:lvl8pPr>
      <a:lvl9pPr marL="1828800" algn="l" defTabSz="1017588" rtl="0" fontAlgn="base">
        <a:spcBef>
          <a:spcPct val="0"/>
        </a:spcBef>
        <a:spcAft>
          <a:spcPct val="0"/>
        </a:spcAft>
        <a:defRPr sz="3600" b="1">
          <a:solidFill>
            <a:schemeClr val="tx1"/>
          </a:solidFill>
          <a:latin typeface="Arial" charset="0"/>
          <a:cs typeface="Arial" charset="0"/>
        </a:defRPr>
      </a:lvl9pPr>
    </p:titleStyle>
    <p:bodyStyle>
      <a:lvl1pPr marL="381000" indent="-381000" algn="l" defTabSz="1017588" rtl="0" eaLnBrk="0" fontAlgn="base" hangingPunct="0">
        <a:spcBef>
          <a:spcPts val="750"/>
        </a:spcBef>
        <a:spcAft>
          <a:spcPct val="0"/>
        </a:spcAft>
        <a:buFont typeface="Arial" pitchFamily="34" charset="0"/>
        <a:buChar char="•"/>
        <a:defRPr lang="en-US" sz="2500" kern="1200" dirty="0">
          <a:solidFill>
            <a:schemeClr val="tx1"/>
          </a:solidFill>
          <a:latin typeface="Arial" pitchFamily="34" charset="0"/>
          <a:ea typeface="+mn-ea"/>
          <a:cs typeface="Arial" pitchFamily="34" charset="0"/>
        </a:defRPr>
      </a:lvl1pPr>
      <a:lvl2pPr marL="827088" indent="-317500" algn="l" defTabSz="1017588" rtl="0" eaLnBrk="0" fontAlgn="base" hangingPunct="0">
        <a:lnSpc>
          <a:spcPct val="85000"/>
        </a:lnSpc>
        <a:spcBef>
          <a:spcPts val="750"/>
        </a:spcBef>
        <a:spcAft>
          <a:spcPct val="0"/>
        </a:spcAft>
        <a:buFont typeface="Arial" pitchFamily="34" charset="0"/>
        <a:buChar char="•"/>
        <a:defRPr lang="en-US" sz="2500" kern="1200" dirty="0">
          <a:solidFill>
            <a:schemeClr val="tx1"/>
          </a:solidFill>
          <a:latin typeface="Arial" pitchFamily="34" charset="0"/>
          <a:ea typeface="+mn-ea"/>
          <a:cs typeface="Arial" pitchFamily="34" charset="0"/>
        </a:defRPr>
      </a:lvl2pPr>
      <a:lvl3pPr marL="1273175" indent="-254000" algn="l" defTabSz="1017588" rtl="0" eaLnBrk="0" fontAlgn="base" hangingPunct="0">
        <a:lnSpc>
          <a:spcPct val="85000"/>
        </a:lnSpc>
        <a:spcBef>
          <a:spcPts val="750"/>
        </a:spcBef>
        <a:spcAft>
          <a:spcPct val="0"/>
        </a:spcAft>
        <a:buFont typeface="Arial" pitchFamily="34" charset="0"/>
        <a:buChar char="•"/>
        <a:defRPr lang="en-US" sz="2500" kern="1200" dirty="0">
          <a:solidFill>
            <a:schemeClr val="tx1"/>
          </a:solidFill>
          <a:latin typeface="Arial" pitchFamily="34" charset="0"/>
          <a:ea typeface="+mn-ea"/>
          <a:cs typeface="Arial" pitchFamily="34" charset="0"/>
        </a:defRPr>
      </a:lvl3pPr>
      <a:lvl4pPr marL="1782763" indent="-254000" algn="l" defTabSz="1017588" rtl="0" eaLnBrk="0" fontAlgn="base" hangingPunct="0">
        <a:lnSpc>
          <a:spcPct val="85000"/>
        </a:lnSpc>
        <a:spcBef>
          <a:spcPts val="450"/>
        </a:spcBef>
        <a:spcAft>
          <a:spcPct val="0"/>
        </a:spcAft>
        <a:buFont typeface="Arial" pitchFamily="34" charset="0"/>
        <a:buChar char="•"/>
        <a:defRPr lang="en-US" sz="2500" kern="1200" dirty="0">
          <a:solidFill>
            <a:schemeClr val="tx1"/>
          </a:solidFill>
          <a:latin typeface="Arial" pitchFamily="34" charset="0"/>
          <a:ea typeface="+mn-ea"/>
          <a:cs typeface="Arial" pitchFamily="34" charset="0"/>
        </a:defRPr>
      </a:lvl4pPr>
      <a:lvl5pPr marL="2292350" indent="-254000" algn="l" defTabSz="1017588" rtl="0" eaLnBrk="0" fontAlgn="base" hangingPunct="0">
        <a:spcBef>
          <a:spcPts val="450"/>
        </a:spcBef>
        <a:spcAft>
          <a:spcPct val="0"/>
        </a:spcAft>
        <a:buFont typeface="Arial" pitchFamily="34" charset="0"/>
        <a:buChar char="•"/>
        <a:defRPr lang="en-US" kern="1200" dirty="0">
          <a:solidFill>
            <a:schemeClr val="tx1"/>
          </a:solidFill>
          <a:latin typeface="Arial" pitchFamily="34" charset="0"/>
          <a:ea typeface="+mn-ea"/>
          <a:cs typeface="Arial" pitchFamily="34" charset="0"/>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328613" y="1123950"/>
            <a:ext cx="9372600"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82" tIns="50941" rIns="101882" bIns="50941" numCol="1" anchor="ctr" anchorCtr="0" compatLnSpc="1">
            <a:prstTxWarp prst="textNoShape">
              <a:avLst/>
            </a:prstTxWarp>
          </a:bodyPr>
          <a:lstStyle/>
          <a:p>
            <a:pPr lvl="0"/>
            <a:r>
              <a:rPr lang="en-US" altLang="en-US" smtClean="0"/>
              <a:t>Click to edit Master title style</a:t>
            </a:r>
          </a:p>
        </p:txBody>
      </p:sp>
      <p:sp>
        <p:nvSpPr>
          <p:cNvPr id="7171" name="Text Placeholder 2"/>
          <p:cNvSpPr>
            <a:spLocks noGrp="1"/>
          </p:cNvSpPr>
          <p:nvPr>
            <p:ph type="body" idx="1"/>
          </p:nvPr>
        </p:nvSpPr>
        <p:spPr bwMode="auto">
          <a:xfrm>
            <a:off x="328613" y="2378075"/>
            <a:ext cx="9372600"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82" tIns="50941" rIns="101882" bIns="50941"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338138" y="7259638"/>
            <a:ext cx="2057400" cy="347662"/>
          </a:xfrm>
          <a:prstGeom prst="rect">
            <a:avLst/>
          </a:prstGeom>
        </p:spPr>
        <p:txBody>
          <a:bodyPr vert="horz" lIns="101882" tIns="50941" rIns="101882" bIns="50941" rtlCol="0" anchor="ctr"/>
          <a:lstStyle>
            <a:lvl1pPr algn="l" defTabSz="1018824" fontAlgn="auto">
              <a:spcBef>
                <a:spcPts val="0"/>
              </a:spcBef>
              <a:spcAft>
                <a:spcPts val="0"/>
              </a:spcAft>
              <a:defRPr sz="1600">
                <a:solidFill>
                  <a:srgbClr val="000000"/>
                </a:solidFill>
                <a:latin typeface="Arial" pitchFamily="34" charset="0"/>
                <a:cs typeface="Arial" pitchFamily="34" charset="0"/>
              </a:defRPr>
            </a:lvl1pPr>
          </a:lstStyle>
          <a:p>
            <a:pPr>
              <a:defRPr/>
            </a:pPr>
            <a:fld id="{A38E1076-773B-4FA1-8C40-8F4EBD87FE6F}" type="datetime1">
              <a:rPr lang="en-US" smtClean="0"/>
              <a:t>3/27/2019</a:t>
            </a:fld>
            <a:endParaRPr lang="en-US" dirty="0"/>
          </a:p>
        </p:txBody>
      </p:sp>
      <p:sp>
        <p:nvSpPr>
          <p:cNvPr id="5" name="Footer Placeholder 4"/>
          <p:cNvSpPr>
            <a:spLocks noGrp="1"/>
          </p:cNvSpPr>
          <p:nvPr>
            <p:ph type="ftr" sz="quarter" idx="3"/>
          </p:nvPr>
        </p:nvSpPr>
        <p:spPr>
          <a:xfrm>
            <a:off x="3436938" y="7259638"/>
            <a:ext cx="3184525" cy="357187"/>
          </a:xfrm>
          <a:prstGeom prst="rect">
            <a:avLst/>
          </a:prstGeom>
        </p:spPr>
        <p:txBody>
          <a:bodyPr vert="horz" lIns="101882" tIns="50941" rIns="101882" bIns="50941" rtlCol="0" anchor="ctr"/>
          <a:lstStyle>
            <a:lvl1pPr algn="ctr" defTabSz="1018824" fontAlgn="auto">
              <a:spcBef>
                <a:spcPts val="0"/>
              </a:spcBef>
              <a:spcAft>
                <a:spcPts val="0"/>
              </a:spcAft>
              <a:defRPr sz="1600">
                <a:solidFill>
                  <a:srgbClr val="000000"/>
                </a:solidFill>
                <a:latin typeface="Arial" pitchFamily="34" charset="0"/>
                <a:cs typeface="Arial" pitchFamily="34" charset="0"/>
              </a:defRPr>
            </a:lvl1pPr>
          </a:lstStyle>
          <a:p>
            <a:pPr>
              <a:defRPr/>
            </a:pPr>
            <a:r>
              <a:rPr lang="en-US" smtClean="0"/>
              <a:t>DRAFT</a:t>
            </a:r>
            <a:endParaRPr lang="en-US"/>
          </a:p>
        </p:txBody>
      </p:sp>
      <p:sp>
        <p:nvSpPr>
          <p:cNvPr id="6" name="Slide Number Placeholder 5"/>
          <p:cNvSpPr>
            <a:spLocks noGrp="1"/>
          </p:cNvSpPr>
          <p:nvPr>
            <p:ph type="sldNum" sz="quarter" idx="4"/>
          </p:nvPr>
        </p:nvSpPr>
        <p:spPr>
          <a:xfrm>
            <a:off x="7361238" y="7259638"/>
            <a:ext cx="2346325" cy="357187"/>
          </a:xfrm>
          <a:prstGeom prst="rect">
            <a:avLst/>
          </a:prstGeom>
        </p:spPr>
        <p:txBody>
          <a:bodyPr vert="horz" lIns="101882" tIns="50941" rIns="101882" bIns="50941" rtlCol="0" anchor="ctr"/>
          <a:lstStyle>
            <a:lvl1pPr algn="r" defTabSz="1018824" fontAlgn="auto">
              <a:spcBef>
                <a:spcPts val="0"/>
              </a:spcBef>
              <a:spcAft>
                <a:spcPts val="0"/>
              </a:spcAft>
              <a:defRPr sz="1600">
                <a:solidFill>
                  <a:srgbClr val="000000"/>
                </a:solidFill>
                <a:latin typeface="Arial" pitchFamily="34" charset="0"/>
                <a:cs typeface="Arial" pitchFamily="34" charset="0"/>
              </a:defRPr>
            </a:lvl1pPr>
          </a:lstStyle>
          <a:p>
            <a:pPr>
              <a:defRPr/>
            </a:pPr>
            <a:r>
              <a:rPr lang="en-US"/>
              <a:t>Page </a:t>
            </a:r>
            <a:fld id="{948C0E70-4370-45C0-BBAE-E32E6825F53E}" type="slidenum">
              <a:rPr lang="en-US"/>
              <a:pPr>
                <a:defRPr/>
              </a:pPr>
              <a:t>‹#›</a:t>
            </a:fld>
            <a:endParaRPr lang="en-US"/>
          </a:p>
        </p:txBody>
      </p:sp>
      <p:sp>
        <p:nvSpPr>
          <p:cNvPr id="7175" name="TextBox 6"/>
          <p:cNvSpPr txBox="1">
            <a:spLocks noChangeArrowheads="1"/>
          </p:cNvSpPr>
          <p:nvPr/>
        </p:nvSpPr>
        <p:spPr bwMode="auto">
          <a:xfrm>
            <a:off x="0" y="430213"/>
            <a:ext cx="100584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defTabSz="1017588" fontAlgn="base">
              <a:spcBef>
                <a:spcPct val="0"/>
              </a:spcBef>
              <a:spcAft>
                <a:spcPct val="0"/>
              </a:spcAft>
              <a:defRPr sz="2000">
                <a:solidFill>
                  <a:schemeClr val="tx1"/>
                </a:solidFill>
                <a:latin typeface="Arial" charset="0"/>
              </a:defRPr>
            </a:lvl6pPr>
            <a:lvl7pPr marL="2971800" indent="-228600" defTabSz="1017588" fontAlgn="base">
              <a:spcBef>
                <a:spcPct val="0"/>
              </a:spcBef>
              <a:spcAft>
                <a:spcPct val="0"/>
              </a:spcAft>
              <a:defRPr sz="2000">
                <a:solidFill>
                  <a:schemeClr val="tx1"/>
                </a:solidFill>
                <a:latin typeface="Arial" charset="0"/>
              </a:defRPr>
            </a:lvl7pPr>
            <a:lvl8pPr marL="3429000" indent="-228600" defTabSz="1017588" fontAlgn="base">
              <a:spcBef>
                <a:spcPct val="0"/>
              </a:spcBef>
              <a:spcAft>
                <a:spcPct val="0"/>
              </a:spcAft>
              <a:defRPr sz="2000">
                <a:solidFill>
                  <a:schemeClr val="tx1"/>
                </a:solidFill>
                <a:latin typeface="Arial" charset="0"/>
              </a:defRPr>
            </a:lvl8pPr>
            <a:lvl9pPr marL="3886200" indent="-228600" defTabSz="1017588" fontAlgn="base">
              <a:spcBef>
                <a:spcPct val="0"/>
              </a:spcBef>
              <a:spcAft>
                <a:spcPct val="0"/>
              </a:spcAft>
              <a:defRPr sz="2000">
                <a:solidFill>
                  <a:schemeClr val="tx1"/>
                </a:solidFill>
                <a:latin typeface="Arial" charset="0"/>
              </a:defRPr>
            </a:lvl9pPr>
          </a:lstStyle>
          <a:p>
            <a:pPr algn="ctr">
              <a:defRPr/>
            </a:pPr>
            <a:r>
              <a:rPr lang="en-US" altLang="en-US" b="1" smtClean="0">
                <a:solidFill>
                  <a:srgbClr val="000000"/>
                </a:solidFill>
                <a:cs typeface="Arial" charset="0"/>
              </a:rPr>
              <a:t>PRELIMINARY</a:t>
            </a:r>
          </a:p>
        </p:txBody>
      </p:sp>
      <p:cxnSp>
        <p:nvCxnSpPr>
          <p:cNvPr id="14" name="Straight Connector 13"/>
          <p:cNvCxnSpPr/>
          <p:nvPr/>
        </p:nvCxnSpPr>
        <p:spPr>
          <a:xfrm>
            <a:off x="347663" y="1033463"/>
            <a:ext cx="9372600"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28613" y="7251700"/>
            <a:ext cx="9372600"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pic>
        <p:nvPicPr>
          <p:cNvPr id="7178" name="Picture 10" descr="GAO Logo"/>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338138" y="533400"/>
            <a:ext cx="13287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49" r:id="rId1"/>
    <p:sldLayoutId id="2147484250" r:id="rId2"/>
    <p:sldLayoutId id="2147484205" r:id="rId3"/>
    <p:sldLayoutId id="2147484206" r:id="rId4"/>
    <p:sldLayoutId id="2147484207" r:id="rId5"/>
    <p:sldLayoutId id="2147484208" r:id="rId6"/>
    <p:sldLayoutId id="2147484251" r:id="rId7"/>
    <p:sldLayoutId id="2147484209" r:id="rId8"/>
    <p:sldLayoutId id="2147484210" r:id="rId9"/>
    <p:sldLayoutId id="2147484211" r:id="rId10"/>
    <p:sldLayoutId id="2147484212" r:id="rId11"/>
    <p:sldLayoutId id="2147484213" r:id="rId12"/>
    <p:sldLayoutId id="2147484214" r:id="rId13"/>
    <p:sldLayoutId id="2147484252" r:id="rId14"/>
  </p:sldLayoutIdLst>
  <p:hf hdr="0" ftr="0" dt="0"/>
  <p:txStyles>
    <p:titleStyle>
      <a:lvl1pPr algn="l" defTabSz="1017588" rtl="0" eaLnBrk="0" fontAlgn="base" hangingPunct="0">
        <a:spcBef>
          <a:spcPct val="0"/>
        </a:spcBef>
        <a:spcAft>
          <a:spcPct val="0"/>
        </a:spcAft>
        <a:defRPr sz="3600" b="1" kern="1200">
          <a:solidFill>
            <a:srgbClr val="000000"/>
          </a:solidFill>
          <a:latin typeface="Arial" pitchFamily="34" charset="0"/>
          <a:ea typeface="+mj-ea"/>
          <a:cs typeface="Arial" pitchFamily="34" charset="0"/>
        </a:defRPr>
      </a:lvl1pPr>
      <a:lvl2pPr algn="l" defTabSz="1017588" rtl="0" eaLnBrk="0" fontAlgn="base" hangingPunct="0">
        <a:spcBef>
          <a:spcPct val="0"/>
        </a:spcBef>
        <a:spcAft>
          <a:spcPct val="0"/>
        </a:spcAft>
        <a:defRPr sz="3600" b="1">
          <a:solidFill>
            <a:srgbClr val="000000"/>
          </a:solidFill>
          <a:latin typeface="Arial" charset="0"/>
          <a:cs typeface="Arial" charset="0"/>
        </a:defRPr>
      </a:lvl2pPr>
      <a:lvl3pPr algn="l" defTabSz="1017588" rtl="0" eaLnBrk="0" fontAlgn="base" hangingPunct="0">
        <a:spcBef>
          <a:spcPct val="0"/>
        </a:spcBef>
        <a:spcAft>
          <a:spcPct val="0"/>
        </a:spcAft>
        <a:defRPr sz="3600" b="1">
          <a:solidFill>
            <a:srgbClr val="000000"/>
          </a:solidFill>
          <a:latin typeface="Arial" charset="0"/>
          <a:cs typeface="Arial" charset="0"/>
        </a:defRPr>
      </a:lvl3pPr>
      <a:lvl4pPr algn="l" defTabSz="1017588" rtl="0" eaLnBrk="0" fontAlgn="base" hangingPunct="0">
        <a:spcBef>
          <a:spcPct val="0"/>
        </a:spcBef>
        <a:spcAft>
          <a:spcPct val="0"/>
        </a:spcAft>
        <a:defRPr sz="3600" b="1">
          <a:solidFill>
            <a:srgbClr val="000000"/>
          </a:solidFill>
          <a:latin typeface="Arial" charset="0"/>
          <a:cs typeface="Arial" charset="0"/>
        </a:defRPr>
      </a:lvl4pPr>
      <a:lvl5pPr algn="l" defTabSz="1017588" rtl="0" eaLnBrk="0" fontAlgn="base" hangingPunct="0">
        <a:spcBef>
          <a:spcPct val="0"/>
        </a:spcBef>
        <a:spcAft>
          <a:spcPct val="0"/>
        </a:spcAft>
        <a:defRPr sz="3600" b="1">
          <a:solidFill>
            <a:srgbClr val="000000"/>
          </a:solidFill>
          <a:latin typeface="Arial" charset="0"/>
          <a:cs typeface="Arial" charset="0"/>
        </a:defRPr>
      </a:lvl5pPr>
      <a:lvl6pPr marL="457200" algn="l" defTabSz="1017588" rtl="0" fontAlgn="base">
        <a:spcBef>
          <a:spcPct val="0"/>
        </a:spcBef>
        <a:spcAft>
          <a:spcPct val="0"/>
        </a:spcAft>
        <a:defRPr sz="3600" b="1">
          <a:solidFill>
            <a:srgbClr val="000000"/>
          </a:solidFill>
          <a:latin typeface="Arial" charset="0"/>
          <a:cs typeface="Arial" charset="0"/>
        </a:defRPr>
      </a:lvl6pPr>
      <a:lvl7pPr marL="914400" algn="l" defTabSz="1017588" rtl="0" fontAlgn="base">
        <a:spcBef>
          <a:spcPct val="0"/>
        </a:spcBef>
        <a:spcAft>
          <a:spcPct val="0"/>
        </a:spcAft>
        <a:defRPr sz="3600" b="1">
          <a:solidFill>
            <a:srgbClr val="000000"/>
          </a:solidFill>
          <a:latin typeface="Arial" charset="0"/>
          <a:cs typeface="Arial" charset="0"/>
        </a:defRPr>
      </a:lvl7pPr>
      <a:lvl8pPr marL="1371600" algn="l" defTabSz="1017588" rtl="0" fontAlgn="base">
        <a:spcBef>
          <a:spcPct val="0"/>
        </a:spcBef>
        <a:spcAft>
          <a:spcPct val="0"/>
        </a:spcAft>
        <a:defRPr sz="3600" b="1">
          <a:solidFill>
            <a:srgbClr val="000000"/>
          </a:solidFill>
          <a:latin typeface="Arial" charset="0"/>
          <a:cs typeface="Arial" charset="0"/>
        </a:defRPr>
      </a:lvl8pPr>
      <a:lvl9pPr marL="1828800" algn="l" defTabSz="1017588" rtl="0" fontAlgn="base">
        <a:spcBef>
          <a:spcPct val="0"/>
        </a:spcBef>
        <a:spcAft>
          <a:spcPct val="0"/>
        </a:spcAft>
        <a:defRPr sz="3600" b="1">
          <a:solidFill>
            <a:srgbClr val="000000"/>
          </a:solidFill>
          <a:latin typeface="Arial" charset="0"/>
          <a:cs typeface="Arial" charset="0"/>
        </a:defRPr>
      </a:lvl9pPr>
    </p:titleStyle>
    <p:bodyStyle>
      <a:lvl1pPr marL="381000" indent="-381000" algn="l" defTabSz="1017588" rtl="0" eaLnBrk="0" fontAlgn="base" hangingPunct="0">
        <a:spcBef>
          <a:spcPts val="750"/>
        </a:spcBef>
        <a:spcAft>
          <a:spcPct val="0"/>
        </a:spcAft>
        <a:buFont typeface="Arial" pitchFamily="34" charset="0"/>
        <a:buChar char="•"/>
        <a:defRPr lang="en-US" sz="2500" kern="1200" dirty="0">
          <a:solidFill>
            <a:srgbClr val="000000"/>
          </a:solidFill>
          <a:latin typeface="Arial" pitchFamily="34" charset="0"/>
          <a:ea typeface="+mn-ea"/>
          <a:cs typeface="Arial" pitchFamily="34" charset="0"/>
        </a:defRPr>
      </a:lvl1pPr>
      <a:lvl2pPr marL="827088" indent="-317500" algn="l" defTabSz="1017588" rtl="0" eaLnBrk="0" fontAlgn="base" hangingPunct="0">
        <a:lnSpc>
          <a:spcPct val="85000"/>
        </a:lnSpc>
        <a:spcBef>
          <a:spcPts val="750"/>
        </a:spcBef>
        <a:spcAft>
          <a:spcPct val="0"/>
        </a:spcAft>
        <a:buFont typeface="Arial" pitchFamily="34" charset="0"/>
        <a:buChar char="•"/>
        <a:defRPr lang="en-US" sz="2500" kern="1200" dirty="0">
          <a:solidFill>
            <a:srgbClr val="000000"/>
          </a:solidFill>
          <a:latin typeface="Arial" pitchFamily="34" charset="0"/>
          <a:ea typeface="+mn-ea"/>
          <a:cs typeface="Arial" pitchFamily="34" charset="0"/>
        </a:defRPr>
      </a:lvl2pPr>
      <a:lvl3pPr marL="1273175" indent="-254000" algn="l" defTabSz="1017588" rtl="0" eaLnBrk="0" fontAlgn="base" hangingPunct="0">
        <a:lnSpc>
          <a:spcPct val="85000"/>
        </a:lnSpc>
        <a:spcBef>
          <a:spcPts val="750"/>
        </a:spcBef>
        <a:spcAft>
          <a:spcPct val="0"/>
        </a:spcAft>
        <a:buFont typeface="Arial" pitchFamily="34" charset="0"/>
        <a:buChar char="•"/>
        <a:defRPr lang="en-US" sz="2500" kern="1200" dirty="0">
          <a:solidFill>
            <a:srgbClr val="000000"/>
          </a:solidFill>
          <a:latin typeface="Arial" pitchFamily="34" charset="0"/>
          <a:ea typeface="+mn-ea"/>
          <a:cs typeface="Arial" pitchFamily="34" charset="0"/>
        </a:defRPr>
      </a:lvl3pPr>
      <a:lvl4pPr marL="1782763" indent="-254000" algn="l" defTabSz="1017588" rtl="0" eaLnBrk="0" fontAlgn="base" hangingPunct="0">
        <a:lnSpc>
          <a:spcPct val="85000"/>
        </a:lnSpc>
        <a:spcBef>
          <a:spcPts val="450"/>
        </a:spcBef>
        <a:spcAft>
          <a:spcPct val="0"/>
        </a:spcAft>
        <a:buFont typeface="Arial" pitchFamily="34" charset="0"/>
        <a:buChar char="•"/>
        <a:defRPr lang="en-US" sz="2500" kern="1200" dirty="0">
          <a:solidFill>
            <a:srgbClr val="000000"/>
          </a:solidFill>
          <a:latin typeface="Arial" pitchFamily="34" charset="0"/>
          <a:ea typeface="+mn-ea"/>
          <a:cs typeface="Arial" pitchFamily="34" charset="0"/>
        </a:defRPr>
      </a:lvl4pPr>
      <a:lvl5pPr marL="2292350" indent="-254000" algn="l" defTabSz="1017588" rtl="0" eaLnBrk="0" fontAlgn="base" hangingPunct="0">
        <a:spcBef>
          <a:spcPts val="450"/>
        </a:spcBef>
        <a:spcAft>
          <a:spcPct val="0"/>
        </a:spcAft>
        <a:buFont typeface="Arial" pitchFamily="34" charset="0"/>
        <a:buChar char="•"/>
        <a:defRPr lang="en-US" kern="1200" dirty="0">
          <a:solidFill>
            <a:srgbClr val="000000"/>
          </a:solidFill>
          <a:latin typeface="Arial" pitchFamily="34" charset="0"/>
          <a:ea typeface="+mn-ea"/>
          <a:cs typeface="Arial" pitchFamily="34" charset="0"/>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328613" y="1123950"/>
            <a:ext cx="9372600"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82" tIns="50941" rIns="101882" bIns="50941" numCol="1" anchor="ctr" anchorCtr="0" compatLnSpc="1">
            <a:prstTxWarp prst="textNoShape">
              <a:avLst/>
            </a:prstTxWarp>
          </a:bodyPr>
          <a:lstStyle/>
          <a:p>
            <a:pPr lvl="0"/>
            <a:r>
              <a:rPr lang="en-US" altLang="en-US" smtClean="0"/>
              <a:t>Click to edit Master title style</a:t>
            </a:r>
          </a:p>
        </p:txBody>
      </p:sp>
      <p:sp>
        <p:nvSpPr>
          <p:cNvPr id="8195" name="Text Placeholder 2"/>
          <p:cNvSpPr>
            <a:spLocks noGrp="1"/>
          </p:cNvSpPr>
          <p:nvPr>
            <p:ph type="body" idx="1"/>
          </p:nvPr>
        </p:nvSpPr>
        <p:spPr bwMode="auto">
          <a:xfrm>
            <a:off x="328613" y="2378075"/>
            <a:ext cx="9372600"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82" tIns="50941" rIns="101882" bIns="50941"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338138" y="7259638"/>
            <a:ext cx="2057400" cy="347662"/>
          </a:xfrm>
          <a:prstGeom prst="rect">
            <a:avLst/>
          </a:prstGeom>
        </p:spPr>
        <p:txBody>
          <a:bodyPr vert="horz" lIns="101882" tIns="50941" rIns="101882" bIns="50941" rtlCol="0" anchor="ctr"/>
          <a:lstStyle>
            <a:lvl1pPr algn="l" defTabSz="1018824" fontAlgn="auto">
              <a:spcBef>
                <a:spcPts val="0"/>
              </a:spcBef>
              <a:spcAft>
                <a:spcPts val="0"/>
              </a:spcAft>
              <a:defRPr sz="1600">
                <a:solidFill>
                  <a:srgbClr val="000000"/>
                </a:solidFill>
                <a:latin typeface="Arial" pitchFamily="34" charset="0"/>
                <a:cs typeface="Arial" pitchFamily="34" charset="0"/>
              </a:defRPr>
            </a:lvl1pPr>
          </a:lstStyle>
          <a:p>
            <a:pPr>
              <a:defRPr/>
            </a:pPr>
            <a:fld id="{CD69341F-DF6B-429E-BB9B-CBBF79F8CC3D}" type="datetime1">
              <a:rPr lang="en-US" smtClean="0"/>
              <a:t>3/27/2019</a:t>
            </a:fld>
            <a:endParaRPr lang="en-US" dirty="0"/>
          </a:p>
        </p:txBody>
      </p:sp>
      <p:sp>
        <p:nvSpPr>
          <p:cNvPr id="5" name="Footer Placeholder 4"/>
          <p:cNvSpPr>
            <a:spLocks noGrp="1"/>
          </p:cNvSpPr>
          <p:nvPr>
            <p:ph type="ftr" sz="quarter" idx="3"/>
          </p:nvPr>
        </p:nvSpPr>
        <p:spPr>
          <a:xfrm>
            <a:off x="3436938" y="7259638"/>
            <a:ext cx="3184525" cy="357187"/>
          </a:xfrm>
          <a:prstGeom prst="rect">
            <a:avLst/>
          </a:prstGeom>
        </p:spPr>
        <p:txBody>
          <a:bodyPr vert="horz" lIns="101882" tIns="50941" rIns="101882" bIns="50941" rtlCol="0" anchor="ctr"/>
          <a:lstStyle>
            <a:lvl1pPr algn="ctr" defTabSz="1018824" fontAlgn="auto">
              <a:spcBef>
                <a:spcPts val="0"/>
              </a:spcBef>
              <a:spcAft>
                <a:spcPts val="0"/>
              </a:spcAft>
              <a:defRPr sz="1600">
                <a:solidFill>
                  <a:srgbClr val="000000"/>
                </a:solidFill>
                <a:latin typeface="Arial" pitchFamily="34" charset="0"/>
                <a:cs typeface="Arial" pitchFamily="34" charset="0"/>
              </a:defRPr>
            </a:lvl1pPr>
          </a:lstStyle>
          <a:p>
            <a:pPr>
              <a:defRPr/>
            </a:pPr>
            <a:r>
              <a:rPr lang="en-US" smtClean="0"/>
              <a:t>DRAFT</a:t>
            </a:r>
            <a:endParaRPr lang="en-US"/>
          </a:p>
        </p:txBody>
      </p:sp>
      <p:sp>
        <p:nvSpPr>
          <p:cNvPr id="6" name="Slide Number Placeholder 5"/>
          <p:cNvSpPr>
            <a:spLocks noGrp="1"/>
          </p:cNvSpPr>
          <p:nvPr>
            <p:ph type="sldNum" sz="quarter" idx="4"/>
          </p:nvPr>
        </p:nvSpPr>
        <p:spPr>
          <a:xfrm>
            <a:off x="7361238" y="7259638"/>
            <a:ext cx="2346325" cy="357187"/>
          </a:xfrm>
          <a:prstGeom prst="rect">
            <a:avLst/>
          </a:prstGeom>
        </p:spPr>
        <p:txBody>
          <a:bodyPr vert="horz" lIns="101882" tIns="50941" rIns="101882" bIns="50941" rtlCol="0" anchor="ctr"/>
          <a:lstStyle>
            <a:lvl1pPr algn="r" defTabSz="1018824" fontAlgn="auto">
              <a:spcBef>
                <a:spcPts val="0"/>
              </a:spcBef>
              <a:spcAft>
                <a:spcPts val="0"/>
              </a:spcAft>
              <a:defRPr sz="1600">
                <a:solidFill>
                  <a:srgbClr val="000000"/>
                </a:solidFill>
                <a:latin typeface="Arial" pitchFamily="34" charset="0"/>
                <a:cs typeface="Arial" pitchFamily="34" charset="0"/>
              </a:defRPr>
            </a:lvl1pPr>
          </a:lstStyle>
          <a:p>
            <a:pPr>
              <a:defRPr/>
            </a:pPr>
            <a:r>
              <a:rPr lang="en-US"/>
              <a:t>Page </a:t>
            </a:r>
            <a:fld id="{6342EEBC-BBC3-4742-A57C-CAB15AB079BC}" type="slidenum">
              <a:rPr lang="en-US"/>
              <a:pPr>
                <a:defRPr/>
              </a:pPr>
              <a:t>‹#›</a:t>
            </a:fld>
            <a:endParaRPr lang="en-US"/>
          </a:p>
        </p:txBody>
      </p:sp>
      <p:cxnSp>
        <p:nvCxnSpPr>
          <p:cNvPr id="14" name="Straight Connector 13"/>
          <p:cNvCxnSpPr/>
          <p:nvPr/>
        </p:nvCxnSpPr>
        <p:spPr>
          <a:xfrm>
            <a:off x="347663" y="1033463"/>
            <a:ext cx="9372600"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28613" y="7251700"/>
            <a:ext cx="9372600"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pic>
        <p:nvPicPr>
          <p:cNvPr id="8201" name="Picture 9" descr="GAO Logo"/>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338138" y="533400"/>
            <a:ext cx="13287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53" r:id="rId1"/>
    <p:sldLayoutId id="2147484254" r:id="rId2"/>
    <p:sldLayoutId id="2147484215" r:id="rId3"/>
    <p:sldLayoutId id="2147484255" r:id="rId4"/>
    <p:sldLayoutId id="2147484216" r:id="rId5"/>
    <p:sldLayoutId id="2147484217" r:id="rId6"/>
    <p:sldLayoutId id="2147484256" r:id="rId7"/>
    <p:sldLayoutId id="2147484218" r:id="rId8"/>
    <p:sldLayoutId id="2147484219" r:id="rId9"/>
    <p:sldLayoutId id="2147484220" r:id="rId10"/>
    <p:sldLayoutId id="2147484221" r:id="rId11"/>
    <p:sldLayoutId id="2147484222" r:id="rId12"/>
    <p:sldLayoutId id="2147484223" r:id="rId13"/>
    <p:sldLayoutId id="2147484257" r:id="rId14"/>
  </p:sldLayoutIdLst>
  <p:hf hdr="0" ftr="0" dt="0"/>
  <p:txStyles>
    <p:titleStyle>
      <a:lvl1pPr algn="l" defTabSz="1017588" rtl="0" eaLnBrk="0" fontAlgn="base" hangingPunct="0">
        <a:spcBef>
          <a:spcPct val="0"/>
        </a:spcBef>
        <a:spcAft>
          <a:spcPct val="0"/>
        </a:spcAft>
        <a:defRPr sz="3600" b="1" kern="1200">
          <a:solidFill>
            <a:srgbClr val="000000"/>
          </a:solidFill>
          <a:latin typeface="Arial" pitchFamily="34" charset="0"/>
          <a:ea typeface="+mj-ea"/>
          <a:cs typeface="Arial" pitchFamily="34" charset="0"/>
        </a:defRPr>
      </a:lvl1pPr>
      <a:lvl2pPr algn="l" defTabSz="1017588" rtl="0" eaLnBrk="0" fontAlgn="base" hangingPunct="0">
        <a:spcBef>
          <a:spcPct val="0"/>
        </a:spcBef>
        <a:spcAft>
          <a:spcPct val="0"/>
        </a:spcAft>
        <a:defRPr sz="3600" b="1">
          <a:solidFill>
            <a:srgbClr val="000000"/>
          </a:solidFill>
          <a:latin typeface="Arial" charset="0"/>
          <a:cs typeface="Arial" charset="0"/>
        </a:defRPr>
      </a:lvl2pPr>
      <a:lvl3pPr algn="l" defTabSz="1017588" rtl="0" eaLnBrk="0" fontAlgn="base" hangingPunct="0">
        <a:spcBef>
          <a:spcPct val="0"/>
        </a:spcBef>
        <a:spcAft>
          <a:spcPct val="0"/>
        </a:spcAft>
        <a:defRPr sz="3600" b="1">
          <a:solidFill>
            <a:srgbClr val="000000"/>
          </a:solidFill>
          <a:latin typeface="Arial" charset="0"/>
          <a:cs typeface="Arial" charset="0"/>
        </a:defRPr>
      </a:lvl3pPr>
      <a:lvl4pPr algn="l" defTabSz="1017588" rtl="0" eaLnBrk="0" fontAlgn="base" hangingPunct="0">
        <a:spcBef>
          <a:spcPct val="0"/>
        </a:spcBef>
        <a:spcAft>
          <a:spcPct val="0"/>
        </a:spcAft>
        <a:defRPr sz="3600" b="1">
          <a:solidFill>
            <a:srgbClr val="000000"/>
          </a:solidFill>
          <a:latin typeface="Arial" charset="0"/>
          <a:cs typeface="Arial" charset="0"/>
        </a:defRPr>
      </a:lvl4pPr>
      <a:lvl5pPr algn="l" defTabSz="1017588" rtl="0" eaLnBrk="0" fontAlgn="base" hangingPunct="0">
        <a:spcBef>
          <a:spcPct val="0"/>
        </a:spcBef>
        <a:spcAft>
          <a:spcPct val="0"/>
        </a:spcAft>
        <a:defRPr sz="3600" b="1">
          <a:solidFill>
            <a:srgbClr val="000000"/>
          </a:solidFill>
          <a:latin typeface="Arial" charset="0"/>
          <a:cs typeface="Arial" charset="0"/>
        </a:defRPr>
      </a:lvl5pPr>
      <a:lvl6pPr marL="457200" algn="l" defTabSz="1017588" rtl="0" fontAlgn="base">
        <a:spcBef>
          <a:spcPct val="0"/>
        </a:spcBef>
        <a:spcAft>
          <a:spcPct val="0"/>
        </a:spcAft>
        <a:defRPr sz="3600" b="1">
          <a:solidFill>
            <a:srgbClr val="000000"/>
          </a:solidFill>
          <a:latin typeface="Arial" charset="0"/>
          <a:cs typeface="Arial" charset="0"/>
        </a:defRPr>
      </a:lvl6pPr>
      <a:lvl7pPr marL="914400" algn="l" defTabSz="1017588" rtl="0" fontAlgn="base">
        <a:spcBef>
          <a:spcPct val="0"/>
        </a:spcBef>
        <a:spcAft>
          <a:spcPct val="0"/>
        </a:spcAft>
        <a:defRPr sz="3600" b="1">
          <a:solidFill>
            <a:srgbClr val="000000"/>
          </a:solidFill>
          <a:latin typeface="Arial" charset="0"/>
          <a:cs typeface="Arial" charset="0"/>
        </a:defRPr>
      </a:lvl7pPr>
      <a:lvl8pPr marL="1371600" algn="l" defTabSz="1017588" rtl="0" fontAlgn="base">
        <a:spcBef>
          <a:spcPct val="0"/>
        </a:spcBef>
        <a:spcAft>
          <a:spcPct val="0"/>
        </a:spcAft>
        <a:defRPr sz="3600" b="1">
          <a:solidFill>
            <a:srgbClr val="000000"/>
          </a:solidFill>
          <a:latin typeface="Arial" charset="0"/>
          <a:cs typeface="Arial" charset="0"/>
        </a:defRPr>
      </a:lvl8pPr>
      <a:lvl9pPr marL="1828800" algn="l" defTabSz="1017588" rtl="0" fontAlgn="base">
        <a:spcBef>
          <a:spcPct val="0"/>
        </a:spcBef>
        <a:spcAft>
          <a:spcPct val="0"/>
        </a:spcAft>
        <a:defRPr sz="3600" b="1">
          <a:solidFill>
            <a:srgbClr val="000000"/>
          </a:solidFill>
          <a:latin typeface="Arial" charset="0"/>
          <a:cs typeface="Arial" charset="0"/>
        </a:defRPr>
      </a:lvl9pPr>
    </p:titleStyle>
    <p:bodyStyle>
      <a:lvl1pPr marL="381000" indent="-381000" algn="l" defTabSz="1017588" rtl="0" eaLnBrk="0" fontAlgn="base" hangingPunct="0">
        <a:spcBef>
          <a:spcPts val="750"/>
        </a:spcBef>
        <a:spcAft>
          <a:spcPct val="0"/>
        </a:spcAft>
        <a:buFont typeface="Arial" pitchFamily="34" charset="0"/>
        <a:buChar char="•"/>
        <a:defRPr lang="en-US" sz="2500" kern="1200" dirty="0">
          <a:solidFill>
            <a:srgbClr val="000000"/>
          </a:solidFill>
          <a:latin typeface="Arial" pitchFamily="34" charset="0"/>
          <a:ea typeface="+mn-ea"/>
          <a:cs typeface="Arial" pitchFamily="34" charset="0"/>
        </a:defRPr>
      </a:lvl1pPr>
      <a:lvl2pPr marL="827088" indent="-317500" algn="l" defTabSz="1017588" rtl="0" eaLnBrk="0" fontAlgn="base" hangingPunct="0">
        <a:lnSpc>
          <a:spcPct val="85000"/>
        </a:lnSpc>
        <a:spcBef>
          <a:spcPts val="750"/>
        </a:spcBef>
        <a:spcAft>
          <a:spcPct val="0"/>
        </a:spcAft>
        <a:buFont typeface="Arial" pitchFamily="34" charset="0"/>
        <a:buChar char="•"/>
        <a:defRPr lang="en-US" sz="2500" kern="1200" dirty="0">
          <a:solidFill>
            <a:srgbClr val="000000"/>
          </a:solidFill>
          <a:latin typeface="Arial" pitchFamily="34" charset="0"/>
          <a:ea typeface="+mn-ea"/>
          <a:cs typeface="Arial" pitchFamily="34" charset="0"/>
        </a:defRPr>
      </a:lvl2pPr>
      <a:lvl3pPr marL="1273175" indent="-254000" algn="l" defTabSz="1017588" rtl="0" eaLnBrk="0" fontAlgn="base" hangingPunct="0">
        <a:lnSpc>
          <a:spcPct val="85000"/>
        </a:lnSpc>
        <a:spcBef>
          <a:spcPts val="750"/>
        </a:spcBef>
        <a:spcAft>
          <a:spcPct val="0"/>
        </a:spcAft>
        <a:buFont typeface="Arial" pitchFamily="34" charset="0"/>
        <a:buChar char="•"/>
        <a:defRPr lang="en-US" sz="2500" kern="1200" dirty="0">
          <a:solidFill>
            <a:srgbClr val="000000"/>
          </a:solidFill>
          <a:latin typeface="Arial" pitchFamily="34" charset="0"/>
          <a:ea typeface="+mn-ea"/>
          <a:cs typeface="Arial" pitchFamily="34" charset="0"/>
        </a:defRPr>
      </a:lvl3pPr>
      <a:lvl4pPr marL="1782763" indent="-254000" algn="l" defTabSz="1017588" rtl="0" eaLnBrk="0" fontAlgn="base" hangingPunct="0">
        <a:lnSpc>
          <a:spcPct val="85000"/>
        </a:lnSpc>
        <a:spcBef>
          <a:spcPts val="450"/>
        </a:spcBef>
        <a:spcAft>
          <a:spcPct val="0"/>
        </a:spcAft>
        <a:buFont typeface="Arial" pitchFamily="34" charset="0"/>
        <a:buChar char="•"/>
        <a:defRPr lang="en-US" sz="2500" kern="1200" dirty="0">
          <a:solidFill>
            <a:srgbClr val="000000"/>
          </a:solidFill>
          <a:latin typeface="Arial" pitchFamily="34" charset="0"/>
          <a:ea typeface="+mn-ea"/>
          <a:cs typeface="Arial" pitchFamily="34" charset="0"/>
        </a:defRPr>
      </a:lvl4pPr>
      <a:lvl5pPr marL="2292350" indent="-254000" algn="l" defTabSz="1017588" rtl="0" eaLnBrk="0" fontAlgn="base" hangingPunct="0">
        <a:spcBef>
          <a:spcPts val="450"/>
        </a:spcBef>
        <a:spcAft>
          <a:spcPct val="0"/>
        </a:spcAft>
        <a:buFont typeface="Arial" pitchFamily="34" charset="0"/>
        <a:buChar char="•"/>
        <a:defRPr lang="en-US" kern="1200" dirty="0">
          <a:solidFill>
            <a:srgbClr val="000000"/>
          </a:solidFill>
          <a:latin typeface="Arial" pitchFamily="34" charset="0"/>
          <a:ea typeface="+mn-ea"/>
          <a:cs typeface="Arial" pitchFamily="34" charset="0"/>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3" Type="http://schemas.openxmlformats.org/officeDocument/2006/relationships/hyperlink" Target="http://www.gao.gov/products/GAO-18-622" TargetMode="External"/><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hyperlink" Target="https://www.gao.gov/products/GAO-18-645T" TargetMode="External"/><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hyperlink" Target="https://www.gao.gov/products/GAO-17-75" TargetMode="External"/><Relationship Id="rId5" Type="http://schemas.openxmlformats.org/officeDocument/2006/relationships/hyperlink" Target="https://www.gao.gov/products/GAO-18-466" TargetMode="External"/><Relationship Id="rId4" Type="http://schemas.openxmlformats.org/officeDocument/2006/relationships/hyperlink" Target="https://www.gao.gov/products/GAO-18-667T"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jp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hyperlink" Target="https://www.gao.gov/products/GAO-19-105" TargetMode="External"/><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hyperlink" Target="https://www.gao.gov/products/GAO-19-70"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3" Type="http://schemas.openxmlformats.org/officeDocument/2006/relationships/hyperlink" Target="https://www.gao.gov/products/GAO-19-48" TargetMode="External"/><Relationship Id="rId2" Type="http://schemas.openxmlformats.org/officeDocument/2006/relationships/notesSlide" Target="../notesSlides/notesSlide16.xml"/><Relationship Id="rId1" Type="http://schemas.openxmlformats.org/officeDocument/2006/relationships/slideLayout" Target="../slideLayouts/slideLayout18.xml"/><Relationship Id="rId5" Type="http://schemas.openxmlformats.org/officeDocument/2006/relationships/hyperlink" Target="https://www.gao.gov/products/GAO-16-174" TargetMode="External"/><Relationship Id="rId4" Type="http://schemas.openxmlformats.org/officeDocument/2006/relationships/hyperlink" Target="https://www.gao.gov/products/GAO-18-211"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hyperlink" Target="https://www.gao.gov/products/GAO-18-210" TargetMode="External"/><Relationship Id="rId2" Type="http://schemas.openxmlformats.org/officeDocument/2006/relationships/notesSlide" Target="../notesSlides/notesSlide18.xml"/><Relationship Id="rId1" Type="http://schemas.openxmlformats.org/officeDocument/2006/relationships/slideLayout" Target="../slideLayouts/slideLayout18.xml"/><Relationship Id="rId6" Type="http://schemas.openxmlformats.org/officeDocument/2006/relationships/hyperlink" Target="https://www.gao.gov/products/GAO-16-317" TargetMode="External"/><Relationship Id="rId5" Type="http://schemas.openxmlformats.org/officeDocument/2006/relationships/hyperlink" Target="https://www.gao.gov/products/GAO-17-75" TargetMode="External"/><Relationship Id="rId4" Type="http://schemas.openxmlformats.org/officeDocument/2006/relationships/hyperlink" Target="https://www.gao.gov/products/GAO-18-559"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hyperlink" Target="http://www.gao.gov/" TargetMode="External"/><Relationship Id="rId2" Type="http://schemas.openxmlformats.org/officeDocument/2006/relationships/notesSlide" Target="../notesSlides/notesSlide21.xml"/><Relationship Id="rId1" Type="http://schemas.openxmlformats.org/officeDocument/2006/relationships/slideLayout" Target="../slideLayouts/slideLayout30.xml"/><Relationship Id="rId5" Type="http://schemas.openxmlformats.org/officeDocument/2006/relationships/hyperlink" Target="mailto:youngc1@gao.gov" TargetMode="External"/><Relationship Id="rId4" Type="http://schemas.openxmlformats.org/officeDocument/2006/relationships/hyperlink" Target="mailto:williamso@gao.gov"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upload.wikimedia.org/wikipedia/commons/3/31/GAO_DC_Headquarters.jpg" TargetMode="External"/><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4.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3"/>
          <p:cNvSpPr>
            <a:spLocks noGrp="1"/>
          </p:cNvSpPr>
          <p:nvPr>
            <p:ph type="ctrTitle"/>
          </p:nvPr>
        </p:nvSpPr>
        <p:spPr/>
        <p:txBody>
          <a:bodyPr>
            <a:noAutofit/>
          </a:bodyPr>
          <a:lstStyle/>
          <a:p>
            <a:pPr eaLnBrk="1" hangingPunct="1"/>
            <a:r>
              <a:rPr lang="en-US" sz="3600" dirty="0"/>
              <a:t>GAO’s High-Risk Area: Ensuring the Cybersecurity of the Nation</a:t>
            </a:r>
            <a:endParaRPr lang="en-US" altLang="en-US" sz="3600" dirty="0" smtClean="0"/>
          </a:p>
        </p:txBody>
      </p:sp>
      <p:sp>
        <p:nvSpPr>
          <p:cNvPr id="44035" name="Subtitle 4"/>
          <p:cNvSpPr>
            <a:spLocks noGrp="1"/>
          </p:cNvSpPr>
          <p:nvPr>
            <p:ph type="subTitle" idx="1"/>
          </p:nvPr>
        </p:nvSpPr>
        <p:spPr>
          <a:xfrm>
            <a:off x="338138" y="3200400"/>
            <a:ext cx="9372600" cy="3124200"/>
          </a:xfrm>
        </p:spPr>
        <p:txBody>
          <a:bodyPr>
            <a:noAutofit/>
          </a:bodyPr>
          <a:lstStyle/>
          <a:p>
            <a:r>
              <a:rPr lang="en-US" sz="2500" b="0" dirty="0" smtClean="0"/>
              <a:t>Nick Marinos</a:t>
            </a:r>
            <a:r>
              <a:rPr lang="en-US" sz="2500" b="0" dirty="0" smtClean="0"/>
              <a:t/>
            </a:r>
            <a:br>
              <a:rPr lang="en-US" sz="2500" b="0" dirty="0" smtClean="0"/>
            </a:br>
            <a:r>
              <a:rPr lang="en-US" sz="2500" b="0" dirty="0" smtClean="0"/>
              <a:t>Director</a:t>
            </a:r>
            <a:br>
              <a:rPr lang="en-US" sz="2500" b="0" dirty="0" smtClean="0"/>
            </a:br>
            <a:r>
              <a:rPr lang="en-US" sz="2500" b="0" dirty="0" smtClean="0"/>
              <a:t>Information </a:t>
            </a:r>
            <a:r>
              <a:rPr lang="en-US" sz="2500" b="0" dirty="0" smtClean="0"/>
              <a:t>Technology &amp; </a:t>
            </a:r>
            <a:r>
              <a:rPr lang="en-US" sz="2500" b="0" dirty="0" smtClean="0"/>
              <a:t>Cybersecurity</a:t>
            </a:r>
            <a:r>
              <a:rPr lang="en-US" sz="2500" b="0" dirty="0" smtClean="0"/>
              <a:t/>
            </a:r>
            <a:br>
              <a:rPr lang="en-US" sz="2500" b="0" dirty="0" smtClean="0"/>
            </a:br>
            <a:r>
              <a:rPr lang="en-US" sz="2500" b="0" dirty="0" smtClean="0"/>
              <a:t/>
            </a:r>
            <a:br>
              <a:rPr lang="en-US" sz="2500" b="0" dirty="0" smtClean="0"/>
            </a:br>
            <a:r>
              <a:rPr lang="en-US" sz="2500" b="0" dirty="0" smtClean="0"/>
              <a:t>U.S</a:t>
            </a:r>
            <a:r>
              <a:rPr lang="en-US" sz="2500" b="0" dirty="0" smtClean="0"/>
              <a:t>. Government Accountability Office</a:t>
            </a:r>
          </a:p>
          <a:p>
            <a:pPr>
              <a:lnSpc>
                <a:spcPct val="120000"/>
              </a:lnSpc>
            </a:pPr>
            <a:r>
              <a:rPr lang="en-US" sz="2500" b="0" dirty="0" smtClean="0"/>
              <a:t>April </a:t>
            </a:r>
            <a:r>
              <a:rPr lang="en-US" sz="2500" b="0" dirty="0" smtClean="0"/>
              <a:t>2019</a:t>
            </a:r>
            <a:endParaRPr lang="en-US" sz="2500" b="0" dirty="0"/>
          </a:p>
        </p:txBody>
      </p:sp>
      <p:sp>
        <p:nvSpPr>
          <p:cNvPr id="2" name="Slide Number Placeholder 1"/>
          <p:cNvSpPr>
            <a:spLocks noGrp="1"/>
          </p:cNvSpPr>
          <p:nvPr>
            <p:ph type="sldNum" sz="quarter" idx="12"/>
          </p:nvPr>
        </p:nvSpPr>
        <p:spPr/>
        <p:txBody>
          <a:bodyPr/>
          <a:lstStyle/>
          <a:p>
            <a:pPr>
              <a:defRPr/>
            </a:pPr>
            <a:r>
              <a:rPr lang="en-US" smtClean="0"/>
              <a:t>Page </a:t>
            </a:r>
            <a:fld id="{95DE3A9C-4D47-48F5-9146-BD358669AD94}" type="slidenum">
              <a:rPr lang="en-US" smtClean="0"/>
              <a:pPr>
                <a:defRPr/>
              </a:pPr>
              <a:t>1</a:t>
            </a:fld>
            <a:endParaRPr lang="en-US"/>
          </a:p>
        </p:txBody>
      </p:sp>
    </p:spTree>
    <p:extLst>
      <p:ext uri="{BB962C8B-B14F-4D97-AF65-F5344CB8AC3E}">
        <p14:creationId xmlns:p14="http://schemas.microsoft.com/office/powerpoint/2010/main" val="31819610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p:txBody>
          <a:bodyPr>
            <a:normAutofit fontScale="90000"/>
          </a:bodyPr>
          <a:lstStyle/>
          <a:p>
            <a:pPr eaLnBrk="1" hangingPunct="1"/>
            <a:r>
              <a:rPr lang="en-US" sz="4000" dirty="0"/>
              <a:t>What did GAO accomplish in </a:t>
            </a:r>
            <a:r>
              <a:rPr lang="en-US" sz="4000" dirty="0" smtClean="0"/>
              <a:t>FY18?</a:t>
            </a:r>
            <a:r>
              <a:rPr lang="en-US" sz="4000" b="0" dirty="0"/>
              <a:t/>
            </a:r>
            <a:br>
              <a:rPr lang="en-US" sz="4000" b="0" dirty="0"/>
            </a:br>
            <a:endParaRPr lang="en-US" sz="4000" b="0" dirty="0"/>
          </a:p>
        </p:txBody>
      </p:sp>
      <p:sp>
        <p:nvSpPr>
          <p:cNvPr id="52228" name="Rectangle 3"/>
          <p:cNvSpPr>
            <a:spLocks noGrp="1" noChangeArrowheads="1"/>
          </p:cNvSpPr>
          <p:nvPr>
            <p:ph idx="1"/>
          </p:nvPr>
        </p:nvSpPr>
        <p:spPr/>
        <p:txBody>
          <a:bodyPr/>
          <a:lstStyle/>
          <a:p>
            <a:pPr eaLnBrk="1" hangingPunct="1">
              <a:lnSpc>
                <a:spcPct val="90000"/>
              </a:lnSpc>
              <a:buFontTx/>
              <a:buNone/>
            </a:pPr>
            <a:r>
              <a:rPr lang="en-US" dirty="0" smtClean="0"/>
              <a:t>GAO’s </a:t>
            </a:r>
            <a:r>
              <a:rPr lang="en-US" dirty="0" smtClean="0"/>
              <a:t>FY18 </a:t>
            </a:r>
            <a:r>
              <a:rPr lang="en-US" dirty="0" smtClean="0"/>
              <a:t>achievements included, among others:</a:t>
            </a:r>
          </a:p>
          <a:p>
            <a:pPr eaLnBrk="1" hangingPunct="1">
              <a:lnSpc>
                <a:spcPct val="90000"/>
              </a:lnSpc>
            </a:pPr>
            <a:r>
              <a:rPr lang="en-US" dirty="0" smtClean="0"/>
              <a:t>$75 </a:t>
            </a:r>
            <a:r>
              <a:rPr lang="en-US" dirty="0" smtClean="0"/>
              <a:t>billion in financial </a:t>
            </a:r>
            <a:r>
              <a:rPr lang="en-US" dirty="0" smtClean="0"/>
              <a:t>benefits</a:t>
            </a:r>
          </a:p>
          <a:p>
            <a:pPr eaLnBrk="1" hangingPunct="1">
              <a:lnSpc>
                <a:spcPct val="90000"/>
              </a:lnSpc>
            </a:pPr>
            <a:r>
              <a:rPr lang="en-US" dirty="0" smtClean="0"/>
              <a:t>A return of $124 for every dollar invested in GAO</a:t>
            </a:r>
            <a:endParaRPr lang="en-US" dirty="0"/>
          </a:p>
          <a:p>
            <a:pPr eaLnBrk="1" hangingPunct="1">
              <a:lnSpc>
                <a:spcPct val="90000"/>
              </a:lnSpc>
            </a:pPr>
            <a:r>
              <a:rPr lang="en-US" dirty="0" smtClean="0"/>
              <a:t>633 reports issued containing a total of 1,650 recommendations</a:t>
            </a:r>
          </a:p>
          <a:p>
            <a:pPr eaLnBrk="1" hangingPunct="1">
              <a:lnSpc>
                <a:spcPct val="90000"/>
              </a:lnSpc>
            </a:pPr>
            <a:r>
              <a:rPr lang="en-US" dirty="0" smtClean="0"/>
              <a:t>98 testimonies before 48 separate Congressional committees</a:t>
            </a:r>
            <a:endParaRPr lang="en-US" dirty="0" smtClean="0"/>
          </a:p>
          <a:p>
            <a:pPr eaLnBrk="1" hangingPunct="1">
              <a:lnSpc>
                <a:spcPct val="90000"/>
              </a:lnSpc>
              <a:buFontTx/>
              <a:buNone/>
            </a:pPr>
            <a:endParaRPr lang="en-US" dirty="0" smtClean="0"/>
          </a:p>
          <a:p>
            <a:pPr eaLnBrk="1" hangingPunct="1">
              <a:lnSpc>
                <a:spcPct val="90000"/>
              </a:lnSpc>
            </a:pPr>
            <a:endParaRPr lang="en-US" sz="4000" dirty="0"/>
          </a:p>
          <a:p>
            <a:pPr lvl="1" eaLnBrk="1" hangingPunct="1">
              <a:lnSpc>
                <a:spcPct val="90000"/>
              </a:lnSpc>
            </a:pPr>
            <a:endParaRPr lang="en-US" sz="3600" dirty="0"/>
          </a:p>
          <a:p>
            <a:pPr eaLnBrk="1" hangingPunct="1">
              <a:lnSpc>
                <a:spcPct val="90000"/>
              </a:lnSpc>
            </a:pPr>
            <a:endParaRPr lang="en-US" sz="1800" dirty="0"/>
          </a:p>
          <a:p>
            <a:pPr eaLnBrk="1" hangingPunct="1">
              <a:lnSpc>
                <a:spcPct val="90000"/>
              </a:lnSpc>
            </a:pPr>
            <a:endParaRPr lang="en-US" sz="1600" dirty="0"/>
          </a:p>
        </p:txBody>
      </p:sp>
      <p:sp>
        <p:nvSpPr>
          <p:cNvPr id="2" name="Slide Number Placeholder 1"/>
          <p:cNvSpPr>
            <a:spLocks noGrp="1"/>
          </p:cNvSpPr>
          <p:nvPr>
            <p:ph type="sldNum" sz="quarter" idx="12"/>
          </p:nvPr>
        </p:nvSpPr>
        <p:spPr/>
        <p:txBody>
          <a:bodyPr/>
          <a:lstStyle/>
          <a:p>
            <a:pPr>
              <a:defRPr/>
            </a:pPr>
            <a:r>
              <a:rPr lang="en-US" smtClean="0"/>
              <a:t>Page </a:t>
            </a:r>
            <a:fld id="{2EC5FF3D-A874-4D29-B89C-FE934CC352FF}" type="slidenum">
              <a:rPr lang="en-US" smtClean="0"/>
              <a:pPr>
                <a:defRPr/>
              </a:pPr>
              <a:t>10</a:t>
            </a:fld>
            <a:endParaRPr lang="en-US"/>
          </a:p>
        </p:txBody>
      </p:sp>
    </p:spTree>
    <p:extLst>
      <p:ext uri="{BB962C8B-B14F-4D97-AF65-F5344CB8AC3E}">
        <p14:creationId xmlns:p14="http://schemas.microsoft.com/office/powerpoint/2010/main" val="27031507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smtClean="0"/>
              <a:t>GAO’s People</a:t>
            </a:r>
          </a:p>
        </p:txBody>
      </p:sp>
      <p:sp>
        <p:nvSpPr>
          <p:cNvPr id="16387" name="Content Placeholder 2"/>
          <p:cNvSpPr>
            <a:spLocks noGrp="1"/>
          </p:cNvSpPr>
          <p:nvPr>
            <p:ph idx="1"/>
          </p:nvPr>
        </p:nvSpPr>
        <p:spPr>
          <a:xfrm>
            <a:off x="457200" y="2514600"/>
            <a:ext cx="8930640" cy="4343400"/>
          </a:xfrm>
        </p:spPr>
        <p:txBody>
          <a:bodyPr/>
          <a:lstStyle/>
          <a:p>
            <a:pPr>
              <a:spcAft>
                <a:spcPts val="669"/>
              </a:spcAft>
            </a:pPr>
            <a:r>
              <a:rPr lang="en-US" sz="2200" dirty="0"/>
              <a:t>GAO’s staff are civil servants; none are political appointees</a:t>
            </a:r>
          </a:p>
          <a:p>
            <a:pPr>
              <a:spcAft>
                <a:spcPts val="669"/>
              </a:spcAft>
            </a:pPr>
            <a:r>
              <a:rPr lang="en-US" sz="2200" dirty="0"/>
              <a:t>Approximately 3,000 staff</a:t>
            </a:r>
          </a:p>
          <a:p>
            <a:pPr lvl="1">
              <a:spcAft>
                <a:spcPts val="669"/>
              </a:spcAft>
            </a:pPr>
            <a:r>
              <a:rPr lang="en-US" sz="2200" dirty="0"/>
              <a:t>70% in Washington D.C. headquarters</a:t>
            </a:r>
          </a:p>
          <a:p>
            <a:pPr lvl="1">
              <a:spcAft>
                <a:spcPts val="669"/>
              </a:spcAft>
            </a:pPr>
            <a:r>
              <a:rPr lang="en-US" sz="2200" dirty="0"/>
              <a:t>30% in GAO’s 11 field offices</a:t>
            </a:r>
          </a:p>
          <a:p>
            <a:pPr eaLnBrk="1" hangingPunct="1">
              <a:spcAft>
                <a:spcPts val="669"/>
              </a:spcAft>
            </a:pPr>
            <a:r>
              <a:rPr lang="en-US" sz="2200" dirty="0"/>
              <a:t>Staff have diverse academic training</a:t>
            </a:r>
            <a:br>
              <a:rPr lang="en-US" sz="2200" dirty="0"/>
            </a:br>
            <a:r>
              <a:rPr lang="en-US" sz="2200" dirty="0"/>
              <a:t>(public policy and administration, social sciences, accounting, computer science, law, etc.)</a:t>
            </a:r>
          </a:p>
          <a:p>
            <a:pPr eaLnBrk="1" hangingPunct="1">
              <a:spcAft>
                <a:spcPts val="669"/>
              </a:spcAft>
            </a:pPr>
            <a:r>
              <a:rPr lang="en-US" sz="2200" dirty="0"/>
              <a:t>Certified public accountants (CPAs) conduct financial audits</a:t>
            </a:r>
          </a:p>
        </p:txBody>
      </p:sp>
      <p:sp>
        <p:nvSpPr>
          <p:cNvPr id="2" name="Slide Number Placeholder 1"/>
          <p:cNvSpPr>
            <a:spLocks noGrp="1"/>
          </p:cNvSpPr>
          <p:nvPr>
            <p:ph type="sldNum" sz="quarter" idx="12"/>
          </p:nvPr>
        </p:nvSpPr>
        <p:spPr/>
        <p:txBody>
          <a:bodyPr/>
          <a:lstStyle/>
          <a:p>
            <a:pPr>
              <a:defRPr/>
            </a:pPr>
            <a:r>
              <a:rPr lang="en-US" smtClean="0"/>
              <a:t>Page </a:t>
            </a:r>
            <a:fld id="{2EC5FF3D-A874-4D29-B89C-FE934CC352FF}" type="slidenum">
              <a:rPr lang="en-US" smtClean="0"/>
              <a:pPr>
                <a:defRPr/>
              </a:pPr>
              <a:t>11</a:t>
            </a:fld>
            <a:endParaRPr lang="en-US"/>
          </a:p>
        </p:txBody>
      </p:sp>
    </p:spTree>
    <p:extLst>
      <p:ext uri="{BB962C8B-B14F-4D97-AF65-F5344CB8AC3E}">
        <p14:creationId xmlns:p14="http://schemas.microsoft.com/office/powerpoint/2010/main" val="1481844578"/>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About the IT &amp; Cybersecurity (ITC) Team</a:t>
            </a:r>
            <a:endParaRPr lang="en-US" dirty="0"/>
          </a:p>
        </p:txBody>
      </p:sp>
      <p:sp>
        <p:nvSpPr>
          <p:cNvPr id="9" name="Text Placeholder 3"/>
          <p:cNvSpPr txBox="1">
            <a:spLocks/>
          </p:cNvSpPr>
          <p:nvPr/>
        </p:nvSpPr>
        <p:spPr bwMode="auto">
          <a:xfrm>
            <a:off x="304800" y="2514600"/>
            <a:ext cx="4725988"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82" tIns="50941" rIns="101882" bIns="50941" numCol="1" anchor="t" anchorCtr="0" compatLnSpc="1">
            <a:prstTxWarp prst="textNoShape">
              <a:avLst/>
            </a:prstTxWarp>
            <a:noAutofit/>
          </a:bodyPr>
          <a:lstStyle>
            <a:lvl1pPr marL="381000" indent="-381000" algn="l" defTabSz="1017588" rtl="0" eaLnBrk="0" fontAlgn="base" hangingPunct="0">
              <a:spcBef>
                <a:spcPts val="750"/>
              </a:spcBef>
              <a:spcAft>
                <a:spcPct val="0"/>
              </a:spcAft>
              <a:buFont typeface="Arial" pitchFamily="34" charset="0"/>
              <a:buChar char="•"/>
              <a:defRPr lang="en-US" sz="2500" kern="1200" dirty="0">
                <a:solidFill>
                  <a:schemeClr val="tx1"/>
                </a:solidFill>
                <a:latin typeface="Arial" pitchFamily="34" charset="0"/>
                <a:ea typeface="+mn-ea"/>
                <a:cs typeface="Arial" pitchFamily="34" charset="0"/>
              </a:defRPr>
            </a:lvl1pPr>
            <a:lvl2pPr marL="827088" indent="-317500" algn="l" defTabSz="1017588" rtl="0" eaLnBrk="0" fontAlgn="base" hangingPunct="0">
              <a:lnSpc>
                <a:spcPct val="85000"/>
              </a:lnSpc>
              <a:spcBef>
                <a:spcPts val="750"/>
              </a:spcBef>
              <a:spcAft>
                <a:spcPct val="0"/>
              </a:spcAft>
              <a:buFont typeface="Arial" pitchFamily="34" charset="0"/>
              <a:buChar char="•"/>
              <a:defRPr lang="en-US" sz="2500" kern="1200" dirty="0">
                <a:solidFill>
                  <a:schemeClr val="tx1"/>
                </a:solidFill>
                <a:latin typeface="Arial" pitchFamily="34" charset="0"/>
                <a:ea typeface="+mn-ea"/>
                <a:cs typeface="Arial" pitchFamily="34" charset="0"/>
              </a:defRPr>
            </a:lvl2pPr>
            <a:lvl3pPr marL="1273175" indent="-254000" algn="l" defTabSz="1017588" rtl="0" eaLnBrk="0" fontAlgn="base" hangingPunct="0">
              <a:lnSpc>
                <a:spcPct val="85000"/>
              </a:lnSpc>
              <a:spcBef>
                <a:spcPts val="750"/>
              </a:spcBef>
              <a:spcAft>
                <a:spcPct val="0"/>
              </a:spcAft>
              <a:buFont typeface="Arial" pitchFamily="34" charset="0"/>
              <a:buChar char="•"/>
              <a:defRPr lang="en-US" sz="2500" kern="1200" dirty="0">
                <a:solidFill>
                  <a:schemeClr val="tx1"/>
                </a:solidFill>
                <a:latin typeface="Arial" pitchFamily="34" charset="0"/>
                <a:ea typeface="+mn-ea"/>
                <a:cs typeface="Arial" pitchFamily="34" charset="0"/>
              </a:defRPr>
            </a:lvl3pPr>
            <a:lvl4pPr marL="1782763" indent="-254000" algn="l" defTabSz="1017588" rtl="0" eaLnBrk="0" fontAlgn="base" hangingPunct="0">
              <a:lnSpc>
                <a:spcPct val="85000"/>
              </a:lnSpc>
              <a:spcBef>
                <a:spcPts val="450"/>
              </a:spcBef>
              <a:spcAft>
                <a:spcPct val="0"/>
              </a:spcAft>
              <a:buFont typeface="Arial" pitchFamily="34" charset="0"/>
              <a:buChar char="•"/>
              <a:defRPr lang="en-US" sz="2500" kern="1200" dirty="0">
                <a:solidFill>
                  <a:schemeClr val="tx1"/>
                </a:solidFill>
                <a:latin typeface="Arial" pitchFamily="34" charset="0"/>
                <a:ea typeface="+mn-ea"/>
                <a:cs typeface="Arial" pitchFamily="34" charset="0"/>
              </a:defRPr>
            </a:lvl4pPr>
            <a:lvl5pPr marL="1971675" indent="-252413" algn="l" defTabSz="1017588" rtl="0" eaLnBrk="1" fontAlgn="base" hangingPunct="1">
              <a:lnSpc>
                <a:spcPct val="85000"/>
              </a:lnSpc>
              <a:spcBef>
                <a:spcPct val="15000"/>
              </a:spcBef>
              <a:spcAft>
                <a:spcPct val="0"/>
              </a:spcAft>
              <a:buFont typeface="Arial" pitchFamily="34" charset="0"/>
              <a:buChar char="•"/>
              <a:defRPr lang="en-US" kern="1200">
                <a:solidFill>
                  <a:schemeClr val="tx1"/>
                </a:solidFill>
                <a:latin typeface="Arial" pitchFamily="34" charset="0"/>
                <a:ea typeface="+mn-ea"/>
                <a:cs typeface="Arial" pitchFamily="34" charset="0"/>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None/>
            </a:pPr>
            <a:r>
              <a:rPr lang="en-US" sz="3000" u="sng" dirty="0" smtClean="0"/>
              <a:t>IT Management Issues</a:t>
            </a:r>
            <a:endParaRPr lang="en-US" sz="3000" u="sng" dirty="0"/>
          </a:p>
        </p:txBody>
      </p:sp>
      <p:sp>
        <p:nvSpPr>
          <p:cNvPr id="10" name="Content Placeholder 2"/>
          <p:cNvSpPr>
            <a:spLocks noGrp="1"/>
          </p:cNvSpPr>
          <p:nvPr>
            <p:ph sz="half" idx="4294967295"/>
          </p:nvPr>
        </p:nvSpPr>
        <p:spPr>
          <a:xfrm>
            <a:off x="304800" y="3154362"/>
            <a:ext cx="4343400" cy="3951288"/>
          </a:xfrm>
          <a:prstGeom prst="rect">
            <a:avLst/>
          </a:prstGeom>
        </p:spPr>
        <p:txBody>
          <a:bodyPr>
            <a:normAutofit/>
          </a:bodyPr>
          <a:lstStyle/>
          <a:p>
            <a:r>
              <a:rPr lang="en-US" dirty="0"/>
              <a:t>IT Management and Operations</a:t>
            </a:r>
          </a:p>
          <a:p>
            <a:r>
              <a:rPr lang="en-US" dirty="0"/>
              <a:t>Systems Acquisition and Development</a:t>
            </a:r>
          </a:p>
          <a:p>
            <a:r>
              <a:rPr lang="en-US" dirty="0"/>
              <a:t>IT Project Management</a:t>
            </a:r>
          </a:p>
          <a:p>
            <a:r>
              <a:rPr lang="en-US" dirty="0"/>
              <a:t>Information Management</a:t>
            </a:r>
          </a:p>
        </p:txBody>
      </p:sp>
      <p:sp>
        <p:nvSpPr>
          <p:cNvPr id="11" name="Text Placeholder 4"/>
          <p:cNvSpPr txBox="1">
            <a:spLocks/>
          </p:cNvSpPr>
          <p:nvPr/>
        </p:nvSpPr>
        <p:spPr>
          <a:xfrm>
            <a:off x="5178425" y="2514600"/>
            <a:ext cx="4498975" cy="639762"/>
          </a:xfrm>
          <a:prstGeom prst="rect">
            <a:avLst/>
          </a:prstGeom>
        </p:spPr>
        <p:txBody>
          <a:bodyPr>
            <a:normAutofit/>
          </a:bodyPr>
          <a:lstStyle>
            <a:lvl1pPr marL="381000" indent="-381000" algn="l" defTabSz="1017588" rtl="0" eaLnBrk="0" fontAlgn="base" hangingPunct="0">
              <a:spcBef>
                <a:spcPts val="750"/>
              </a:spcBef>
              <a:spcAft>
                <a:spcPct val="0"/>
              </a:spcAft>
              <a:buFont typeface="Arial" pitchFamily="34" charset="0"/>
              <a:buChar char="•"/>
              <a:defRPr lang="en-US" sz="2500" kern="1200" dirty="0">
                <a:solidFill>
                  <a:schemeClr val="tx1"/>
                </a:solidFill>
                <a:latin typeface="Arial" pitchFamily="34" charset="0"/>
                <a:ea typeface="+mn-ea"/>
                <a:cs typeface="Arial" pitchFamily="34" charset="0"/>
              </a:defRPr>
            </a:lvl1pPr>
            <a:lvl2pPr marL="827088" indent="-317500" algn="l" defTabSz="1017588" rtl="0" eaLnBrk="0" fontAlgn="base" hangingPunct="0">
              <a:lnSpc>
                <a:spcPct val="85000"/>
              </a:lnSpc>
              <a:spcBef>
                <a:spcPts val="750"/>
              </a:spcBef>
              <a:spcAft>
                <a:spcPct val="0"/>
              </a:spcAft>
              <a:buFont typeface="Arial" pitchFamily="34" charset="0"/>
              <a:buChar char="•"/>
              <a:defRPr lang="en-US" sz="2500" kern="1200" dirty="0">
                <a:solidFill>
                  <a:schemeClr val="tx1"/>
                </a:solidFill>
                <a:latin typeface="Arial" pitchFamily="34" charset="0"/>
                <a:ea typeface="+mn-ea"/>
                <a:cs typeface="Arial" pitchFamily="34" charset="0"/>
              </a:defRPr>
            </a:lvl2pPr>
            <a:lvl3pPr marL="1273175" indent="-254000" algn="l" defTabSz="1017588" rtl="0" eaLnBrk="0" fontAlgn="base" hangingPunct="0">
              <a:lnSpc>
                <a:spcPct val="85000"/>
              </a:lnSpc>
              <a:spcBef>
                <a:spcPts val="750"/>
              </a:spcBef>
              <a:spcAft>
                <a:spcPct val="0"/>
              </a:spcAft>
              <a:buFont typeface="Arial" pitchFamily="34" charset="0"/>
              <a:buChar char="•"/>
              <a:defRPr lang="en-US" sz="2500" kern="1200" dirty="0">
                <a:solidFill>
                  <a:schemeClr val="tx1"/>
                </a:solidFill>
                <a:latin typeface="Arial" pitchFamily="34" charset="0"/>
                <a:ea typeface="+mn-ea"/>
                <a:cs typeface="Arial" pitchFamily="34" charset="0"/>
              </a:defRPr>
            </a:lvl3pPr>
            <a:lvl4pPr marL="1782763" indent="-254000" algn="l" defTabSz="1017588" rtl="0" eaLnBrk="0" fontAlgn="base" hangingPunct="0">
              <a:lnSpc>
                <a:spcPct val="85000"/>
              </a:lnSpc>
              <a:spcBef>
                <a:spcPts val="450"/>
              </a:spcBef>
              <a:spcAft>
                <a:spcPct val="0"/>
              </a:spcAft>
              <a:buFont typeface="Arial" pitchFamily="34" charset="0"/>
              <a:buChar char="•"/>
              <a:defRPr lang="en-US" sz="2500" kern="1200" dirty="0">
                <a:solidFill>
                  <a:schemeClr val="tx1"/>
                </a:solidFill>
                <a:latin typeface="Arial" pitchFamily="34" charset="0"/>
                <a:ea typeface="+mn-ea"/>
                <a:cs typeface="Arial" pitchFamily="34" charset="0"/>
              </a:defRPr>
            </a:lvl4pPr>
            <a:lvl5pPr marL="2292350" indent="-254000" algn="l" defTabSz="1017588" rtl="0" eaLnBrk="0" fontAlgn="base" hangingPunct="0">
              <a:spcBef>
                <a:spcPts val="450"/>
              </a:spcBef>
              <a:spcAft>
                <a:spcPct val="0"/>
              </a:spcAft>
              <a:buFont typeface="Arial" pitchFamily="34" charset="0"/>
              <a:buChar char="•"/>
              <a:defRPr lang="en-US" kern="1200" dirty="0">
                <a:solidFill>
                  <a:schemeClr val="tx1"/>
                </a:solidFill>
                <a:latin typeface="Arial" pitchFamily="34" charset="0"/>
                <a:ea typeface="+mn-ea"/>
                <a:cs typeface="Arial" pitchFamily="34" charset="0"/>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None/>
            </a:pPr>
            <a:r>
              <a:rPr lang="en-US" sz="3000" u="sng" dirty="0" smtClean="0"/>
              <a:t>Cybersecurity Issues</a:t>
            </a:r>
            <a:endParaRPr lang="en-US" sz="3000" u="sng" dirty="0"/>
          </a:p>
        </p:txBody>
      </p:sp>
      <p:sp>
        <p:nvSpPr>
          <p:cNvPr id="12" name="Content Placeholder 5"/>
          <p:cNvSpPr>
            <a:spLocks noGrp="1"/>
          </p:cNvSpPr>
          <p:nvPr>
            <p:ph sz="quarter" idx="4294967295"/>
          </p:nvPr>
        </p:nvSpPr>
        <p:spPr>
          <a:xfrm>
            <a:off x="5030788" y="3154362"/>
            <a:ext cx="4646613" cy="3951288"/>
          </a:xfrm>
          <a:prstGeom prst="rect">
            <a:avLst/>
          </a:prstGeom>
        </p:spPr>
        <p:txBody>
          <a:bodyPr/>
          <a:lstStyle/>
          <a:p>
            <a:r>
              <a:rPr lang="en-US" dirty="0"/>
              <a:t>Cybersecurity Strategy </a:t>
            </a:r>
            <a:r>
              <a:rPr lang="en-US" dirty="0" smtClean="0"/>
              <a:t>and Oversight</a:t>
            </a:r>
          </a:p>
          <a:p>
            <a:r>
              <a:rPr lang="en-US" dirty="0" smtClean="0"/>
              <a:t>Federal Cybersecurity</a:t>
            </a:r>
          </a:p>
          <a:p>
            <a:r>
              <a:rPr lang="en-US" dirty="0" smtClean="0"/>
              <a:t>Critical Infrastructure Cybersecurity</a:t>
            </a:r>
            <a:endParaRPr lang="en-US" dirty="0"/>
          </a:p>
          <a:p>
            <a:r>
              <a:rPr lang="en-US" dirty="0"/>
              <a:t>Data Protection and Privacy</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6324600"/>
            <a:ext cx="9372600" cy="889000"/>
          </a:xfrm>
          <a:prstGeom prst="rect">
            <a:avLst/>
          </a:prstGeom>
        </p:spPr>
      </p:pic>
      <p:sp>
        <p:nvSpPr>
          <p:cNvPr id="3" name="Slide Number Placeholder 2"/>
          <p:cNvSpPr>
            <a:spLocks noGrp="1"/>
          </p:cNvSpPr>
          <p:nvPr>
            <p:ph type="sldNum" sz="quarter" idx="12"/>
          </p:nvPr>
        </p:nvSpPr>
        <p:spPr/>
        <p:txBody>
          <a:bodyPr/>
          <a:lstStyle/>
          <a:p>
            <a:pPr>
              <a:defRPr/>
            </a:pPr>
            <a:r>
              <a:rPr lang="en-US" smtClean="0"/>
              <a:t>Page </a:t>
            </a:r>
            <a:fld id="{2EC5FF3D-A874-4D29-B89C-FE934CC352FF}" type="slidenum">
              <a:rPr lang="en-US" smtClean="0"/>
              <a:pPr>
                <a:defRPr/>
              </a:pPr>
              <a:t>12</a:t>
            </a:fld>
            <a:endParaRPr lang="en-US"/>
          </a:p>
        </p:txBody>
      </p:sp>
    </p:spTree>
    <p:extLst>
      <p:ext uri="{BB962C8B-B14F-4D97-AF65-F5344CB8AC3E}">
        <p14:creationId xmlns:p14="http://schemas.microsoft.com/office/powerpoint/2010/main" val="7517160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213" y="2514600"/>
            <a:ext cx="2643187" cy="5048250"/>
          </a:xfrm>
        </p:spPr>
        <p:txBody>
          <a:bodyPr/>
          <a:lstStyle/>
          <a:p>
            <a:r>
              <a:rPr lang="en-US" sz="2800" dirty="0" smtClean="0"/>
              <a:t>GAO’s Cybersecurity</a:t>
            </a:r>
            <a:br>
              <a:rPr lang="en-US" sz="2800" dirty="0" smtClean="0"/>
            </a:br>
            <a:r>
              <a:rPr lang="en-US" sz="2800" dirty="0" smtClean="0"/>
              <a:t>High Risk Area</a:t>
            </a:r>
            <a:br>
              <a:rPr lang="en-US" sz="2800" dirty="0" smtClean="0"/>
            </a:br>
            <a:r>
              <a:rPr lang="en-US" sz="2800" b="0" i="1" dirty="0" smtClean="0"/>
              <a:t>(introduced in 1997)</a:t>
            </a:r>
            <a:endParaRPr lang="en-US" sz="2800" b="0" i="1"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217" y="1828800"/>
            <a:ext cx="2038783" cy="1796678"/>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4300" y="1092200"/>
            <a:ext cx="5759302"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pPr>
              <a:defRPr/>
            </a:pPr>
            <a:r>
              <a:rPr lang="en-US" smtClean="0"/>
              <a:t>Page </a:t>
            </a:r>
            <a:fld id="{9A72433B-591C-49EF-9E92-350B469F4CE2}" type="slidenum">
              <a:rPr lang="en-US" smtClean="0"/>
              <a:pPr>
                <a:defRPr/>
              </a:pPr>
              <a:t>13</a:t>
            </a:fld>
            <a:endParaRPr lang="en-US"/>
          </a:p>
        </p:txBody>
      </p:sp>
    </p:spTree>
    <p:extLst>
      <p:ext uri="{BB962C8B-B14F-4D97-AF65-F5344CB8AC3E}">
        <p14:creationId xmlns:p14="http://schemas.microsoft.com/office/powerpoint/2010/main" val="12691284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dirty="0" smtClean="0"/>
              <a:t>Recent </a:t>
            </a:r>
            <a:r>
              <a:rPr lang="en-US" dirty="0" smtClean="0"/>
              <a:t>Report</a:t>
            </a:r>
            <a:endParaRPr lang="en-US" dirty="0"/>
          </a:p>
        </p:txBody>
      </p:sp>
      <p:sp>
        <p:nvSpPr>
          <p:cNvPr id="2" name="Rectangle 1"/>
          <p:cNvSpPr/>
          <p:nvPr/>
        </p:nvSpPr>
        <p:spPr>
          <a:xfrm>
            <a:off x="332797" y="7239000"/>
            <a:ext cx="4995535" cy="400110"/>
          </a:xfrm>
          <a:prstGeom prst="rect">
            <a:avLst/>
          </a:prstGeom>
        </p:spPr>
        <p:txBody>
          <a:bodyPr wrap="none">
            <a:spAutoFit/>
          </a:bodyPr>
          <a:lstStyle/>
          <a:p>
            <a:r>
              <a:rPr lang="en-US" dirty="0" smtClean="0">
                <a:hlinkClick r:id="rId3"/>
              </a:rPr>
              <a:t>http://www.gao.gov/products/GAO-18-622</a:t>
            </a:r>
            <a:r>
              <a:rPr lang="en-US" dirty="0" smtClean="0"/>
              <a:t> </a:t>
            </a:r>
            <a:endParaRPr lang="en-US" dirty="0"/>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9486" t="14086" r="30958" b="2349"/>
          <a:stretch/>
        </p:blipFill>
        <p:spPr bwMode="auto">
          <a:xfrm>
            <a:off x="5181600" y="1418771"/>
            <a:ext cx="4230982" cy="5524501"/>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12"/>
          </p:nvPr>
        </p:nvSpPr>
        <p:spPr/>
        <p:txBody>
          <a:bodyPr/>
          <a:lstStyle/>
          <a:p>
            <a:pPr>
              <a:defRPr/>
            </a:pPr>
            <a:r>
              <a:rPr lang="en-US" smtClean="0"/>
              <a:t>Page </a:t>
            </a:r>
            <a:fld id="{2EC5FF3D-A874-4D29-B89C-FE934CC352FF}" type="slidenum">
              <a:rPr lang="en-US" smtClean="0"/>
              <a:pPr>
                <a:defRPr/>
              </a:pPr>
              <a:t>14</a:t>
            </a:fld>
            <a:endParaRPr lang="en-US"/>
          </a:p>
        </p:txBody>
      </p:sp>
    </p:spTree>
    <p:extLst>
      <p:ext uri="{BB962C8B-B14F-4D97-AF65-F5344CB8AC3E}">
        <p14:creationId xmlns:p14="http://schemas.microsoft.com/office/powerpoint/2010/main" val="32598322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5"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152400"/>
            <a:ext cx="2038350" cy="179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04801" y="2057400"/>
            <a:ext cx="9753600" cy="381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02" y="1410904"/>
            <a:ext cx="9784402" cy="6056696"/>
          </a:xfrm>
          <a:prstGeom prst="rect">
            <a:avLst/>
          </a:prstGeom>
        </p:spPr>
      </p:pic>
      <p:sp>
        <p:nvSpPr>
          <p:cNvPr id="4" name="Slide Number Placeholder 3"/>
          <p:cNvSpPr>
            <a:spLocks noGrp="1"/>
          </p:cNvSpPr>
          <p:nvPr>
            <p:ph type="sldNum" sz="quarter" idx="12"/>
          </p:nvPr>
        </p:nvSpPr>
        <p:spPr/>
        <p:txBody>
          <a:bodyPr/>
          <a:lstStyle/>
          <a:p>
            <a:pPr>
              <a:defRPr/>
            </a:pPr>
            <a:r>
              <a:rPr lang="en-US" smtClean="0"/>
              <a:t>Page </a:t>
            </a:r>
            <a:fld id="{2EC5FF3D-A874-4D29-B89C-FE934CC352FF}" type="slidenum">
              <a:rPr lang="en-US" smtClean="0"/>
              <a:pPr>
                <a:defRPr/>
              </a:pPr>
              <a:t>15</a:t>
            </a:fld>
            <a:endParaRPr lang="en-US"/>
          </a:p>
        </p:txBody>
      </p:sp>
    </p:spTree>
    <p:extLst>
      <p:ext uri="{BB962C8B-B14F-4D97-AF65-F5344CB8AC3E}">
        <p14:creationId xmlns:p14="http://schemas.microsoft.com/office/powerpoint/2010/main" val="484409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328613" y="1176338"/>
            <a:ext cx="9372600" cy="1033462"/>
          </a:xfrm>
        </p:spPr>
        <p:txBody>
          <a:bodyPr/>
          <a:lstStyle/>
          <a:p>
            <a:r>
              <a:rPr lang="en-US" altLang="en-US" sz="2400" b="0" dirty="0" smtClean="0">
                <a:latin typeface="Arial" charset="0"/>
                <a:cs typeface="Arial" charset="0"/>
              </a:rPr>
              <a:t>Challenge #1: Establishing a Comprehensive Cybersecurity Strategy and Performing Effective Oversight</a:t>
            </a:r>
          </a:p>
        </p:txBody>
      </p:sp>
      <p:sp>
        <p:nvSpPr>
          <p:cNvPr id="53252" name="Content Placeholder 2"/>
          <p:cNvSpPr>
            <a:spLocks noGrp="1"/>
          </p:cNvSpPr>
          <p:nvPr>
            <p:ph idx="1"/>
          </p:nvPr>
        </p:nvSpPr>
        <p:spPr>
          <a:xfrm>
            <a:off x="228600" y="2282825"/>
            <a:ext cx="9372600" cy="3584575"/>
          </a:xfrm>
        </p:spPr>
        <p:txBody>
          <a:bodyPr/>
          <a:lstStyle/>
          <a:p>
            <a:pPr eaLnBrk="1" hangingPunct="1"/>
            <a:r>
              <a:rPr altLang="en-US" sz="2400" dirty="0" smtClean="0">
                <a:latin typeface="Arial" charset="0"/>
                <a:cs typeface="Arial" charset="0"/>
              </a:rPr>
              <a:t>“[Recent] efforts provide a good foundation toward establishing a more comprehensive strategy, but more effort is needed to address all of the desirable characteristics of a national strategy.” </a:t>
            </a:r>
            <a:r>
              <a:rPr altLang="en-US" sz="2000" dirty="0" smtClean="0">
                <a:latin typeface="Arial" charset="0"/>
                <a:cs typeface="Arial" charset="0"/>
                <a:hlinkClick r:id="rId3"/>
              </a:rPr>
              <a:t>GAO‑18-645T</a:t>
            </a:r>
            <a:endParaRPr altLang="en-US" sz="2000" dirty="0" smtClean="0">
              <a:latin typeface="Arial" charset="0"/>
              <a:cs typeface="Arial" charset="0"/>
            </a:endParaRPr>
          </a:p>
          <a:p>
            <a:pPr eaLnBrk="1" hangingPunct="1"/>
            <a:r>
              <a:rPr altLang="en-US" sz="2400" dirty="0" smtClean="0">
                <a:latin typeface="Arial" charset="0"/>
                <a:cs typeface="Arial" charset="0"/>
              </a:rPr>
              <a:t>“If global IT supply chain risks are realized, they could jeopardize the confidentiality, integrity, and availability of federal information systems.”</a:t>
            </a:r>
            <a:r>
              <a:rPr altLang="en-US" sz="2400" i="1" dirty="0" smtClean="0">
                <a:latin typeface="Arial" charset="0"/>
                <a:cs typeface="Arial" charset="0"/>
              </a:rPr>
              <a:t> </a:t>
            </a:r>
            <a:r>
              <a:rPr altLang="en-US" sz="2000" dirty="0" smtClean="0">
                <a:latin typeface="Arial" charset="0"/>
                <a:cs typeface="Arial" charset="0"/>
                <a:hlinkClick r:id="rId4"/>
              </a:rPr>
              <a:t>GAO‑18-667T</a:t>
            </a:r>
            <a:endParaRPr altLang="en-US" sz="2000" dirty="0" smtClean="0">
              <a:latin typeface="Arial" charset="0"/>
              <a:cs typeface="Arial" charset="0"/>
            </a:endParaRPr>
          </a:p>
          <a:p>
            <a:pPr eaLnBrk="1" hangingPunct="1"/>
            <a:r>
              <a:rPr altLang="en-US" sz="2400" dirty="0" smtClean="0">
                <a:latin typeface="Arial" charset="0"/>
                <a:cs typeface="Arial" charset="0"/>
              </a:rPr>
              <a:t>“Agencies had not effectively conducted baseline assessments of their cybersecurity workforce or fully developed procedures for coding positions.” </a:t>
            </a:r>
            <a:r>
              <a:rPr altLang="en-US" sz="2000" dirty="0" smtClean="0">
                <a:latin typeface="Arial" charset="0"/>
                <a:cs typeface="Arial" charset="0"/>
                <a:hlinkClick r:id="rId5"/>
              </a:rPr>
              <a:t>GAO‑18-466</a:t>
            </a:r>
            <a:endParaRPr altLang="en-US" sz="2000" dirty="0" smtClean="0">
              <a:latin typeface="Arial" charset="0"/>
              <a:cs typeface="Arial" charset="0"/>
            </a:endParaRPr>
          </a:p>
          <a:p>
            <a:pPr eaLnBrk="1" hangingPunct="1"/>
            <a:r>
              <a:rPr altLang="en-US" sz="2400" dirty="0" smtClean="0">
                <a:latin typeface="Arial" charset="0"/>
                <a:cs typeface="Arial" charset="0"/>
              </a:rPr>
              <a:t>“</a:t>
            </a:r>
            <a:r>
              <a:rPr altLang="en-US" sz="2400" dirty="0" err="1" smtClean="0">
                <a:latin typeface="Arial" charset="0"/>
                <a:cs typeface="Arial" charset="0"/>
              </a:rPr>
              <a:t>IoT</a:t>
            </a:r>
            <a:r>
              <a:rPr altLang="en-US" sz="2400" dirty="0" smtClean="0">
                <a:latin typeface="Arial" charset="0"/>
                <a:cs typeface="Arial" charset="0"/>
              </a:rPr>
              <a:t> devices that continuously collect and process information are potentially vulnerable to cyber-attacks.” </a:t>
            </a:r>
            <a:r>
              <a:rPr altLang="en-US" sz="2000" dirty="0" smtClean="0">
                <a:latin typeface="Arial" charset="0"/>
                <a:cs typeface="Arial" charset="0"/>
                <a:hlinkClick r:id="rId6"/>
              </a:rPr>
              <a:t>GAO‑17‑75</a:t>
            </a:r>
            <a:endParaRPr altLang="en-US" sz="2000" dirty="0" smtClean="0">
              <a:latin typeface="Arial" charset="0"/>
              <a:cs typeface="Arial" charset="0"/>
            </a:endParaRPr>
          </a:p>
        </p:txBody>
      </p:sp>
      <p:sp>
        <p:nvSpPr>
          <p:cNvPr id="3" name="Slide Number Placeholder 2"/>
          <p:cNvSpPr>
            <a:spLocks noGrp="1"/>
          </p:cNvSpPr>
          <p:nvPr>
            <p:ph type="sldNum" sz="quarter" idx="12"/>
          </p:nvPr>
        </p:nvSpPr>
        <p:spPr/>
        <p:txBody>
          <a:bodyPr/>
          <a:lstStyle/>
          <a:p>
            <a:pPr>
              <a:defRPr/>
            </a:pPr>
            <a:r>
              <a:rPr lang="en-US" smtClean="0"/>
              <a:t>Page </a:t>
            </a:r>
            <a:fld id="{2EC5FF3D-A874-4D29-B89C-FE934CC352FF}" type="slidenum">
              <a:rPr lang="en-US" smtClean="0"/>
              <a:pPr>
                <a:defRPr/>
              </a:pPr>
              <a:t>16</a:t>
            </a:fld>
            <a:endParaRPr lang="en-US"/>
          </a:p>
        </p:txBody>
      </p:sp>
    </p:spTree>
    <p:extLst>
      <p:ext uri="{BB962C8B-B14F-4D97-AF65-F5344CB8AC3E}">
        <p14:creationId xmlns:p14="http://schemas.microsoft.com/office/powerpoint/2010/main" val="28254612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152400"/>
            <a:ext cx="2038350" cy="179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304801" y="2057400"/>
            <a:ext cx="9753600" cy="381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41" y="1828800"/>
            <a:ext cx="9960892" cy="4419600"/>
          </a:xfrm>
          <a:prstGeom prst="rect">
            <a:avLst/>
          </a:prstGeom>
        </p:spPr>
      </p:pic>
      <p:sp>
        <p:nvSpPr>
          <p:cNvPr id="3" name="Slide Number Placeholder 2"/>
          <p:cNvSpPr>
            <a:spLocks noGrp="1"/>
          </p:cNvSpPr>
          <p:nvPr>
            <p:ph type="sldNum" sz="quarter" idx="12"/>
          </p:nvPr>
        </p:nvSpPr>
        <p:spPr/>
        <p:txBody>
          <a:bodyPr/>
          <a:lstStyle/>
          <a:p>
            <a:pPr>
              <a:defRPr/>
            </a:pPr>
            <a:r>
              <a:rPr lang="en-US" smtClean="0"/>
              <a:t>Page </a:t>
            </a:r>
            <a:fld id="{2EC5FF3D-A874-4D29-B89C-FE934CC352FF}" type="slidenum">
              <a:rPr lang="en-US" smtClean="0"/>
              <a:pPr>
                <a:defRPr/>
              </a:pPr>
              <a:t>17</a:t>
            </a:fld>
            <a:endParaRPr lang="en-US"/>
          </a:p>
        </p:txBody>
      </p:sp>
    </p:spTree>
    <p:extLst>
      <p:ext uri="{BB962C8B-B14F-4D97-AF65-F5344CB8AC3E}">
        <p14:creationId xmlns:p14="http://schemas.microsoft.com/office/powerpoint/2010/main" val="4907654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ltLang="en-US" sz="2800" b="0" dirty="0" smtClean="0">
                <a:latin typeface="Arial" charset="0"/>
                <a:cs typeface="Arial" charset="0"/>
              </a:rPr>
              <a:t>Challenge #2: Securing Federal Systems and Information</a:t>
            </a:r>
          </a:p>
        </p:txBody>
      </p:sp>
      <p:sp>
        <p:nvSpPr>
          <p:cNvPr id="11" name="Content Placeholder 2"/>
          <p:cNvSpPr txBox="1">
            <a:spLocks/>
          </p:cNvSpPr>
          <p:nvPr/>
        </p:nvSpPr>
        <p:spPr bwMode="auto">
          <a:xfrm>
            <a:off x="328613" y="2378075"/>
            <a:ext cx="9372600" cy="358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lstStyle>
            <a:lvl1pPr marL="381000" indent="-381000" algn="l" defTabSz="1017588" rtl="0" eaLnBrk="0" fontAlgn="base" hangingPunct="0">
              <a:spcBef>
                <a:spcPts val="750"/>
              </a:spcBef>
              <a:spcAft>
                <a:spcPct val="0"/>
              </a:spcAft>
              <a:buFont typeface="Arial" pitchFamily="34" charset="0"/>
              <a:buChar char="•"/>
              <a:defRPr lang="en-US" sz="2500" kern="1200" dirty="0">
                <a:solidFill>
                  <a:schemeClr val="tx1"/>
                </a:solidFill>
                <a:latin typeface="Arial" pitchFamily="34" charset="0"/>
                <a:ea typeface="+mn-ea"/>
                <a:cs typeface="Arial" pitchFamily="34" charset="0"/>
              </a:defRPr>
            </a:lvl1pPr>
            <a:lvl2pPr marL="827088" indent="-317500" algn="l" defTabSz="1017588" rtl="0" eaLnBrk="0" fontAlgn="base" hangingPunct="0">
              <a:lnSpc>
                <a:spcPct val="85000"/>
              </a:lnSpc>
              <a:spcBef>
                <a:spcPts val="750"/>
              </a:spcBef>
              <a:spcAft>
                <a:spcPct val="0"/>
              </a:spcAft>
              <a:buFont typeface="Arial" pitchFamily="34" charset="0"/>
              <a:buChar char="•"/>
              <a:defRPr lang="en-US" sz="2500" kern="1200" dirty="0">
                <a:solidFill>
                  <a:schemeClr val="tx1"/>
                </a:solidFill>
                <a:latin typeface="Arial" pitchFamily="34" charset="0"/>
                <a:ea typeface="+mn-ea"/>
                <a:cs typeface="Arial" pitchFamily="34" charset="0"/>
              </a:defRPr>
            </a:lvl2pPr>
            <a:lvl3pPr marL="1273175" indent="-254000" algn="l" defTabSz="1017588" rtl="0" eaLnBrk="0" fontAlgn="base" hangingPunct="0">
              <a:lnSpc>
                <a:spcPct val="85000"/>
              </a:lnSpc>
              <a:spcBef>
                <a:spcPts val="750"/>
              </a:spcBef>
              <a:spcAft>
                <a:spcPct val="0"/>
              </a:spcAft>
              <a:buFont typeface="Arial" pitchFamily="34" charset="0"/>
              <a:buChar char="•"/>
              <a:defRPr lang="en-US" sz="2500" kern="1200" dirty="0">
                <a:solidFill>
                  <a:schemeClr val="tx1"/>
                </a:solidFill>
                <a:latin typeface="Arial" pitchFamily="34" charset="0"/>
                <a:ea typeface="+mn-ea"/>
                <a:cs typeface="Arial" pitchFamily="34" charset="0"/>
              </a:defRPr>
            </a:lvl3pPr>
            <a:lvl4pPr marL="1782763" indent="-254000" algn="l" defTabSz="1017588" rtl="0" eaLnBrk="0" fontAlgn="base" hangingPunct="0">
              <a:lnSpc>
                <a:spcPct val="85000"/>
              </a:lnSpc>
              <a:spcBef>
                <a:spcPts val="450"/>
              </a:spcBef>
              <a:spcAft>
                <a:spcPct val="0"/>
              </a:spcAft>
              <a:buFont typeface="Arial" pitchFamily="34" charset="0"/>
              <a:buChar char="•"/>
              <a:defRPr lang="en-US" sz="2500" kern="1200" dirty="0">
                <a:solidFill>
                  <a:schemeClr val="tx1"/>
                </a:solidFill>
                <a:latin typeface="Arial" pitchFamily="34" charset="0"/>
                <a:ea typeface="+mn-ea"/>
                <a:cs typeface="Arial" pitchFamily="34" charset="0"/>
              </a:defRPr>
            </a:lvl4pPr>
            <a:lvl5pPr marL="1971675" indent="-252413" algn="l" defTabSz="1017588" rtl="0" eaLnBrk="1" fontAlgn="base" hangingPunct="1">
              <a:lnSpc>
                <a:spcPct val="85000"/>
              </a:lnSpc>
              <a:spcBef>
                <a:spcPct val="15000"/>
              </a:spcBef>
              <a:spcAft>
                <a:spcPct val="0"/>
              </a:spcAft>
              <a:buFont typeface="Arial" pitchFamily="34" charset="0"/>
              <a:buChar char="•"/>
              <a:defRPr lang="en-US" kern="1200">
                <a:solidFill>
                  <a:schemeClr val="tx1"/>
                </a:solidFill>
                <a:latin typeface="Arial" pitchFamily="34" charset="0"/>
                <a:ea typeface="+mn-ea"/>
                <a:cs typeface="Arial" pitchFamily="34" charset="0"/>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382059" indent="-382059" defTabSz="1018824" eaLnBrk="1" hangingPunct="1">
              <a:defRPr/>
            </a:pPr>
            <a:r>
              <a:rPr lang="en-US" sz="2400" dirty="0" smtClean="0"/>
              <a:t>“While </a:t>
            </a:r>
            <a:r>
              <a:rPr lang="en-US" sz="2400" dirty="0"/>
              <a:t>agencies have gotten better at preventing and detecting intrusions into their systems, they are still vulnerable to attacks such as "phishing"—emails designed to trick staff into clicking malicious links. Moreover, many agencies have not yet fully implemented effective security programs or practices, leaving them vulnerable to future attacks</a:t>
            </a:r>
            <a:r>
              <a:rPr lang="en-US" sz="2400" dirty="0" smtClean="0"/>
              <a:t>.” </a:t>
            </a:r>
            <a:r>
              <a:rPr lang="en-US" sz="2400" dirty="0" smtClean="0">
                <a:hlinkClick r:id="rId3"/>
              </a:rPr>
              <a:t>GAO-19-105</a:t>
            </a:r>
            <a:endParaRPr lang="en-US" sz="2400" dirty="0" smtClean="0"/>
          </a:p>
          <a:p>
            <a:pPr marL="382059" indent="-382059" defTabSz="1018824" eaLnBrk="1" hangingPunct="1">
              <a:defRPr/>
            </a:pPr>
            <a:endParaRPr sz="2400" dirty="0" smtClean="0"/>
          </a:p>
          <a:p>
            <a:pPr marL="382059" indent="-382059" defTabSz="1018824" eaLnBrk="1" hangingPunct="1">
              <a:defRPr/>
            </a:pPr>
            <a:r>
              <a:rPr sz="2400" dirty="0" smtClean="0"/>
              <a:t>“W</a:t>
            </a:r>
            <a:r>
              <a:rPr lang="en-US" sz="2400" dirty="0" smtClean="0"/>
              <a:t>e </a:t>
            </a:r>
            <a:r>
              <a:rPr lang="en-US" sz="2400" dirty="0"/>
              <a:t>reported numerous deficiencies in CDC's information security program and controls that CDC used to identify risk, protect systems, detect and respond to cybersecurity events, and recover operations after such events</a:t>
            </a:r>
            <a:r>
              <a:rPr lang="en-US" sz="2400" dirty="0" smtClean="0"/>
              <a:t>.” </a:t>
            </a:r>
            <a:r>
              <a:rPr lang="en-US" sz="2400" dirty="0" smtClean="0">
                <a:hlinkClick r:id="rId4"/>
              </a:rPr>
              <a:t>GAO-19-70</a:t>
            </a:r>
            <a:endParaRPr sz="2400" dirty="0"/>
          </a:p>
        </p:txBody>
      </p:sp>
      <p:sp>
        <p:nvSpPr>
          <p:cNvPr id="3" name="Slide Number Placeholder 2"/>
          <p:cNvSpPr>
            <a:spLocks noGrp="1"/>
          </p:cNvSpPr>
          <p:nvPr>
            <p:ph type="sldNum" sz="quarter" idx="12"/>
          </p:nvPr>
        </p:nvSpPr>
        <p:spPr/>
        <p:txBody>
          <a:bodyPr/>
          <a:lstStyle/>
          <a:p>
            <a:pPr>
              <a:defRPr/>
            </a:pPr>
            <a:r>
              <a:rPr lang="en-US" smtClean="0"/>
              <a:t>Page </a:t>
            </a:r>
            <a:fld id="{2EC5FF3D-A874-4D29-B89C-FE934CC352FF}" type="slidenum">
              <a:rPr lang="en-US" smtClean="0"/>
              <a:pPr>
                <a:defRPr/>
              </a:pPr>
              <a:t>18</a:t>
            </a:fld>
            <a:endParaRPr lang="en-US"/>
          </a:p>
        </p:txBody>
      </p:sp>
    </p:spTree>
    <p:extLst>
      <p:ext uri="{BB962C8B-B14F-4D97-AF65-F5344CB8AC3E}">
        <p14:creationId xmlns:p14="http://schemas.microsoft.com/office/powerpoint/2010/main" val="13898509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152400"/>
            <a:ext cx="2038350" cy="179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04801" y="2057400"/>
            <a:ext cx="9753600" cy="381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828800"/>
            <a:ext cx="10074560" cy="1902001"/>
          </a:xfrm>
          <a:prstGeom prst="rect">
            <a:avLst/>
          </a:prstGeom>
        </p:spPr>
      </p:pic>
      <p:sp>
        <p:nvSpPr>
          <p:cNvPr id="3" name="Slide Number Placeholder 2"/>
          <p:cNvSpPr>
            <a:spLocks noGrp="1"/>
          </p:cNvSpPr>
          <p:nvPr>
            <p:ph type="sldNum" sz="quarter" idx="12"/>
          </p:nvPr>
        </p:nvSpPr>
        <p:spPr/>
        <p:txBody>
          <a:bodyPr/>
          <a:lstStyle/>
          <a:p>
            <a:pPr>
              <a:defRPr/>
            </a:pPr>
            <a:r>
              <a:rPr lang="en-US" smtClean="0"/>
              <a:t>Page </a:t>
            </a:r>
            <a:fld id="{2EC5FF3D-A874-4D29-B89C-FE934CC352FF}" type="slidenum">
              <a:rPr lang="en-US" smtClean="0"/>
              <a:pPr>
                <a:defRPr/>
              </a:pPr>
              <a:t>19</a:t>
            </a:fld>
            <a:endParaRPr lang="en-US"/>
          </a:p>
        </p:txBody>
      </p:sp>
    </p:spTree>
    <p:extLst>
      <p:ext uri="{BB962C8B-B14F-4D97-AF65-F5344CB8AC3E}">
        <p14:creationId xmlns:p14="http://schemas.microsoft.com/office/powerpoint/2010/main" val="1313690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altLang="en-US" dirty="0" smtClean="0"/>
              <a:t>Agenda</a:t>
            </a:r>
          </a:p>
        </p:txBody>
      </p:sp>
      <p:sp>
        <p:nvSpPr>
          <p:cNvPr id="45059" name="Text Placeholder 2"/>
          <p:cNvSpPr>
            <a:spLocks noGrp="1"/>
          </p:cNvSpPr>
          <p:nvPr>
            <p:ph type="body" idx="1"/>
          </p:nvPr>
        </p:nvSpPr>
        <p:spPr/>
        <p:txBody>
          <a:bodyPr/>
          <a:lstStyle/>
          <a:p>
            <a:pPr eaLnBrk="1" hangingPunct="1"/>
            <a:r>
              <a:rPr lang="en-US" dirty="0" smtClean="0"/>
              <a:t>Overview of GAO</a:t>
            </a:r>
          </a:p>
          <a:p>
            <a:pPr eaLnBrk="1" hangingPunct="1"/>
            <a:r>
              <a:rPr lang="en-US" dirty="0" smtClean="0"/>
              <a:t>High Risk Report - Cybersecurity </a:t>
            </a:r>
            <a:r>
              <a:rPr lang="en-US" dirty="0" smtClean="0"/>
              <a:t>Challenges and Urgent Actions to Address Them</a:t>
            </a:r>
          </a:p>
        </p:txBody>
      </p:sp>
      <p:sp>
        <p:nvSpPr>
          <p:cNvPr id="3" name="Slide Number Placeholder 2"/>
          <p:cNvSpPr>
            <a:spLocks noGrp="1"/>
          </p:cNvSpPr>
          <p:nvPr>
            <p:ph type="sldNum" sz="quarter" idx="12"/>
          </p:nvPr>
        </p:nvSpPr>
        <p:spPr/>
        <p:txBody>
          <a:bodyPr/>
          <a:lstStyle/>
          <a:p>
            <a:pPr>
              <a:defRPr/>
            </a:pPr>
            <a:r>
              <a:rPr lang="en-US" smtClean="0"/>
              <a:t>Page </a:t>
            </a:r>
            <a:fld id="{9A72433B-591C-49EF-9E92-350B469F4CE2}"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tLang="en-US" sz="2800" b="0" dirty="0" smtClean="0">
                <a:latin typeface="Arial" charset="0"/>
                <a:cs typeface="Arial" charset="0"/>
              </a:rPr>
              <a:t>Challenge #3: Protecting Cyber Critical Infrastructure</a:t>
            </a:r>
          </a:p>
        </p:txBody>
      </p:sp>
      <p:sp>
        <p:nvSpPr>
          <p:cNvPr id="59396" name="Content Placeholder 2"/>
          <p:cNvSpPr txBox="1">
            <a:spLocks/>
          </p:cNvSpPr>
          <p:nvPr/>
        </p:nvSpPr>
        <p:spPr bwMode="auto">
          <a:xfrm>
            <a:off x="328613" y="2378075"/>
            <a:ext cx="9372600"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lstStyle>
            <a:lvl1pPr marL="381000" indent="-381000" eaLnBrk="0" hangingPunct="0">
              <a:spcBef>
                <a:spcPts val="750"/>
              </a:spcBef>
              <a:buFont typeface="Arial" charset="0"/>
              <a:buChar char="•"/>
              <a:defRPr sz="2500">
                <a:solidFill>
                  <a:schemeClr val="tx1"/>
                </a:solidFill>
                <a:latin typeface="Arial" charset="0"/>
                <a:cs typeface="Arial" charset="0"/>
              </a:defRPr>
            </a:lvl1pPr>
            <a:lvl2pPr marL="827088" indent="-317500" eaLnBrk="0" hangingPunct="0">
              <a:lnSpc>
                <a:spcPct val="85000"/>
              </a:lnSpc>
              <a:spcBef>
                <a:spcPts val="750"/>
              </a:spcBef>
              <a:buFont typeface="Arial" charset="0"/>
              <a:buChar char="•"/>
              <a:defRPr sz="2500">
                <a:solidFill>
                  <a:schemeClr val="tx1"/>
                </a:solidFill>
                <a:latin typeface="Arial" charset="0"/>
                <a:cs typeface="Arial" charset="0"/>
              </a:defRPr>
            </a:lvl2pPr>
            <a:lvl3pPr marL="1273175" indent="-254000" eaLnBrk="0" hangingPunct="0">
              <a:lnSpc>
                <a:spcPct val="85000"/>
              </a:lnSpc>
              <a:spcBef>
                <a:spcPts val="750"/>
              </a:spcBef>
              <a:buFont typeface="Arial" charset="0"/>
              <a:buChar char="•"/>
              <a:defRPr sz="2500">
                <a:solidFill>
                  <a:schemeClr val="tx1"/>
                </a:solidFill>
                <a:latin typeface="Arial" charset="0"/>
                <a:cs typeface="Arial" charset="0"/>
              </a:defRPr>
            </a:lvl3pPr>
            <a:lvl4pPr marL="1782763" indent="-254000" eaLnBrk="0" hangingPunct="0">
              <a:lnSpc>
                <a:spcPct val="85000"/>
              </a:lnSpc>
              <a:spcBef>
                <a:spcPts val="450"/>
              </a:spcBef>
              <a:buFont typeface="Arial" charset="0"/>
              <a:buChar char="•"/>
              <a:defRPr sz="2500">
                <a:solidFill>
                  <a:schemeClr val="tx1"/>
                </a:solidFill>
                <a:latin typeface="Arial" charset="0"/>
                <a:cs typeface="Arial" charset="0"/>
              </a:defRPr>
            </a:lvl4pPr>
            <a:lvl5pPr marL="1971675" indent="-252413" eaLnBrk="0" hangingPunct="0">
              <a:spcBef>
                <a:spcPts val="450"/>
              </a:spcBef>
              <a:buFont typeface="Arial" charset="0"/>
              <a:buChar char="•"/>
              <a:defRPr>
                <a:solidFill>
                  <a:schemeClr val="tx1"/>
                </a:solidFill>
                <a:latin typeface="Arial" charset="0"/>
                <a:cs typeface="Arial" charset="0"/>
              </a:defRPr>
            </a:lvl5pPr>
            <a:lvl6pPr marL="2428875" indent="-252413" defTabSz="1017588" eaLnBrk="0" fontAlgn="base" hangingPunct="0">
              <a:spcBef>
                <a:spcPts val="450"/>
              </a:spcBef>
              <a:spcAft>
                <a:spcPct val="0"/>
              </a:spcAft>
              <a:buFont typeface="Arial" charset="0"/>
              <a:buChar char="•"/>
              <a:defRPr>
                <a:solidFill>
                  <a:schemeClr val="tx1"/>
                </a:solidFill>
                <a:latin typeface="Arial" charset="0"/>
                <a:cs typeface="Arial" charset="0"/>
              </a:defRPr>
            </a:lvl6pPr>
            <a:lvl7pPr marL="2886075" indent="-252413" defTabSz="1017588" eaLnBrk="0" fontAlgn="base" hangingPunct="0">
              <a:spcBef>
                <a:spcPts val="450"/>
              </a:spcBef>
              <a:spcAft>
                <a:spcPct val="0"/>
              </a:spcAft>
              <a:buFont typeface="Arial" charset="0"/>
              <a:buChar char="•"/>
              <a:defRPr>
                <a:solidFill>
                  <a:schemeClr val="tx1"/>
                </a:solidFill>
                <a:latin typeface="Arial" charset="0"/>
                <a:cs typeface="Arial" charset="0"/>
              </a:defRPr>
            </a:lvl7pPr>
            <a:lvl8pPr marL="3343275" indent="-252413" defTabSz="1017588" eaLnBrk="0" fontAlgn="base" hangingPunct="0">
              <a:spcBef>
                <a:spcPts val="450"/>
              </a:spcBef>
              <a:spcAft>
                <a:spcPct val="0"/>
              </a:spcAft>
              <a:buFont typeface="Arial" charset="0"/>
              <a:buChar char="•"/>
              <a:defRPr>
                <a:solidFill>
                  <a:schemeClr val="tx1"/>
                </a:solidFill>
                <a:latin typeface="Arial" charset="0"/>
                <a:cs typeface="Arial" charset="0"/>
              </a:defRPr>
            </a:lvl8pPr>
            <a:lvl9pPr marL="3800475" indent="-252413" defTabSz="1017588" eaLnBrk="0" fontAlgn="base" hangingPunct="0">
              <a:spcBef>
                <a:spcPts val="450"/>
              </a:spcBef>
              <a:spcAft>
                <a:spcPct val="0"/>
              </a:spcAft>
              <a:buFont typeface="Arial" charset="0"/>
              <a:buChar char="•"/>
              <a:defRPr>
                <a:solidFill>
                  <a:schemeClr val="tx1"/>
                </a:solidFill>
                <a:latin typeface="Arial" charset="0"/>
                <a:cs typeface="Arial" charset="0"/>
              </a:defRPr>
            </a:lvl9pPr>
          </a:lstStyle>
          <a:p>
            <a:pPr eaLnBrk="1" hangingPunct="1"/>
            <a:r>
              <a:rPr lang="en-US" altLang="en-US" sz="2400" dirty="0" smtClean="0"/>
              <a:t>“The </a:t>
            </a:r>
            <a:r>
              <a:rPr lang="en-US" altLang="en-US" sz="2400" dirty="0"/>
              <a:t>nation depends on the interstate pipeline system to deliver oil, natural gas, and more. This increasingly computerized system is an attractive target for hackers and terrorists</a:t>
            </a:r>
            <a:r>
              <a:rPr lang="en-US" altLang="en-US" sz="2400" dirty="0" smtClean="0"/>
              <a:t>.” </a:t>
            </a:r>
            <a:r>
              <a:rPr lang="en-US" altLang="en-US" sz="2400" dirty="0" smtClean="0">
                <a:hlinkClick r:id="rId3"/>
              </a:rPr>
              <a:t>GAO-19-48</a:t>
            </a:r>
            <a:endParaRPr lang="en-US" altLang="en-US" sz="2400" dirty="0"/>
          </a:p>
          <a:p>
            <a:pPr eaLnBrk="1" hangingPunct="1"/>
            <a:r>
              <a:rPr lang="en-US" altLang="en-US" sz="2400" dirty="0" smtClean="0"/>
              <a:t>“The </a:t>
            </a:r>
            <a:r>
              <a:rPr lang="en-US" altLang="en-US" sz="2400" dirty="0"/>
              <a:t>Department of Homeland Security (DHS) had not measured the impact of its efforts to support cyber risk reduction for high-risk chemical sector entities.” </a:t>
            </a:r>
            <a:r>
              <a:rPr lang="en-US" altLang="en-US" sz="2400" dirty="0">
                <a:hlinkClick r:id="rId4"/>
              </a:rPr>
              <a:t>GAO‑18-211</a:t>
            </a:r>
            <a:endParaRPr lang="en-US" altLang="en-US" sz="2400" dirty="0"/>
          </a:p>
          <a:p>
            <a:pPr eaLnBrk="1" hangingPunct="1"/>
            <a:r>
              <a:rPr lang="en-US" altLang="en-US" sz="2400" dirty="0"/>
              <a:t>“The federal government had identified major challenges to the adoption of the cybersecurity framework.” </a:t>
            </a:r>
            <a:r>
              <a:rPr lang="en-US" altLang="en-US" sz="2400" dirty="0">
                <a:hlinkClick r:id="rId4"/>
              </a:rPr>
              <a:t>GAO‑18-211</a:t>
            </a:r>
            <a:endParaRPr lang="en-US" altLang="en-US" sz="2400" dirty="0"/>
          </a:p>
          <a:p>
            <a:pPr eaLnBrk="1" hangingPunct="1"/>
            <a:r>
              <a:rPr lang="en-US" altLang="en-US" sz="2400" dirty="0" smtClean="0"/>
              <a:t>“</a:t>
            </a:r>
            <a:r>
              <a:rPr lang="en-US" altLang="en-US" sz="2400" dirty="0"/>
              <a:t>Major challenges existed to securing the electricity grid against cyber threats.” </a:t>
            </a:r>
            <a:r>
              <a:rPr lang="en-US" altLang="en-US" sz="2400" dirty="0">
                <a:hlinkClick r:id="rId5"/>
              </a:rPr>
              <a:t>GAO‑16-174</a:t>
            </a:r>
            <a:r>
              <a:rPr lang="en-US" altLang="en-US" sz="2400" dirty="0"/>
              <a:t> </a:t>
            </a:r>
          </a:p>
        </p:txBody>
      </p:sp>
      <p:sp>
        <p:nvSpPr>
          <p:cNvPr id="3" name="Slide Number Placeholder 2"/>
          <p:cNvSpPr>
            <a:spLocks noGrp="1"/>
          </p:cNvSpPr>
          <p:nvPr>
            <p:ph type="sldNum" sz="quarter" idx="12"/>
          </p:nvPr>
        </p:nvSpPr>
        <p:spPr/>
        <p:txBody>
          <a:bodyPr/>
          <a:lstStyle/>
          <a:p>
            <a:pPr>
              <a:defRPr/>
            </a:pPr>
            <a:r>
              <a:rPr lang="en-US" smtClean="0"/>
              <a:t>Page </a:t>
            </a:r>
            <a:fld id="{2EC5FF3D-A874-4D29-B89C-FE934CC352FF}" type="slidenum">
              <a:rPr lang="en-US" smtClean="0"/>
              <a:pPr>
                <a:defRPr/>
              </a:pPr>
              <a:t>20</a:t>
            </a:fld>
            <a:endParaRPr lang="en-US"/>
          </a:p>
        </p:txBody>
      </p:sp>
    </p:spTree>
    <p:extLst>
      <p:ext uri="{BB962C8B-B14F-4D97-AF65-F5344CB8AC3E}">
        <p14:creationId xmlns:p14="http://schemas.microsoft.com/office/powerpoint/2010/main" val="33499911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152400"/>
            <a:ext cx="2038350" cy="179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304801" y="2057400"/>
            <a:ext cx="9753600" cy="381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1783028"/>
            <a:ext cx="9906539" cy="3246172"/>
          </a:xfrm>
          <a:prstGeom prst="rect">
            <a:avLst/>
          </a:prstGeom>
        </p:spPr>
      </p:pic>
      <p:sp>
        <p:nvSpPr>
          <p:cNvPr id="4" name="Slide Number Placeholder 3"/>
          <p:cNvSpPr>
            <a:spLocks noGrp="1"/>
          </p:cNvSpPr>
          <p:nvPr>
            <p:ph type="sldNum" sz="quarter" idx="12"/>
          </p:nvPr>
        </p:nvSpPr>
        <p:spPr/>
        <p:txBody>
          <a:bodyPr/>
          <a:lstStyle/>
          <a:p>
            <a:pPr>
              <a:defRPr/>
            </a:pPr>
            <a:r>
              <a:rPr lang="en-US" smtClean="0"/>
              <a:t>Page </a:t>
            </a:r>
            <a:fld id="{2EC5FF3D-A874-4D29-B89C-FE934CC352FF}" type="slidenum">
              <a:rPr lang="en-US" smtClean="0"/>
              <a:pPr>
                <a:defRPr/>
              </a:pPr>
              <a:t>21</a:t>
            </a:fld>
            <a:endParaRPr lang="en-US"/>
          </a:p>
        </p:txBody>
      </p:sp>
    </p:spTree>
    <p:extLst>
      <p:ext uri="{BB962C8B-B14F-4D97-AF65-F5344CB8AC3E}">
        <p14:creationId xmlns:p14="http://schemas.microsoft.com/office/powerpoint/2010/main" val="24019542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altLang="en-US" sz="2800" b="0" dirty="0" smtClean="0">
                <a:latin typeface="Arial" charset="0"/>
                <a:cs typeface="Arial" charset="0"/>
              </a:rPr>
              <a:t>Challenge #4: Protecting Privacy and Sensitive Data</a:t>
            </a:r>
          </a:p>
        </p:txBody>
      </p:sp>
      <p:sp>
        <p:nvSpPr>
          <p:cNvPr id="62468" name="Content Placeholder 2"/>
          <p:cNvSpPr txBox="1">
            <a:spLocks/>
          </p:cNvSpPr>
          <p:nvPr/>
        </p:nvSpPr>
        <p:spPr bwMode="auto">
          <a:xfrm>
            <a:off x="328613" y="2378075"/>
            <a:ext cx="9372600" cy="394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lstStyle>
            <a:lvl1pPr marL="381000" indent="-381000" eaLnBrk="0" hangingPunct="0">
              <a:spcBef>
                <a:spcPts val="750"/>
              </a:spcBef>
              <a:buFont typeface="Arial" charset="0"/>
              <a:buChar char="•"/>
              <a:defRPr sz="2500">
                <a:solidFill>
                  <a:schemeClr val="tx1"/>
                </a:solidFill>
                <a:latin typeface="Arial" charset="0"/>
                <a:cs typeface="Arial" charset="0"/>
              </a:defRPr>
            </a:lvl1pPr>
            <a:lvl2pPr marL="827088" indent="-317500" eaLnBrk="0" hangingPunct="0">
              <a:lnSpc>
                <a:spcPct val="85000"/>
              </a:lnSpc>
              <a:spcBef>
                <a:spcPts val="750"/>
              </a:spcBef>
              <a:buFont typeface="Arial" charset="0"/>
              <a:buChar char="•"/>
              <a:defRPr sz="2500">
                <a:solidFill>
                  <a:schemeClr val="tx1"/>
                </a:solidFill>
                <a:latin typeface="Arial" charset="0"/>
                <a:cs typeface="Arial" charset="0"/>
              </a:defRPr>
            </a:lvl2pPr>
            <a:lvl3pPr marL="1273175" indent="-254000" eaLnBrk="0" hangingPunct="0">
              <a:lnSpc>
                <a:spcPct val="85000"/>
              </a:lnSpc>
              <a:spcBef>
                <a:spcPts val="750"/>
              </a:spcBef>
              <a:buFont typeface="Arial" charset="0"/>
              <a:buChar char="•"/>
              <a:defRPr sz="2500">
                <a:solidFill>
                  <a:schemeClr val="tx1"/>
                </a:solidFill>
                <a:latin typeface="Arial" charset="0"/>
                <a:cs typeface="Arial" charset="0"/>
              </a:defRPr>
            </a:lvl3pPr>
            <a:lvl4pPr marL="1782763" indent="-254000" eaLnBrk="0" hangingPunct="0">
              <a:lnSpc>
                <a:spcPct val="85000"/>
              </a:lnSpc>
              <a:spcBef>
                <a:spcPts val="450"/>
              </a:spcBef>
              <a:buFont typeface="Arial" charset="0"/>
              <a:buChar char="•"/>
              <a:defRPr sz="2500">
                <a:solidFill>
                  <a:schemeClr val="tx1"/>
                </a:solidFill>
                <a:latin typeface="Arial" charset="0"/>
                <a:cs typeface="Arial" charset="0"/>
              </a:defRPr>
            </a:lvl4pPr>
            <a:lvl5pPr marL="1971675" indent="-252413" eaLnBrk="0" hangingPunct="0">
              <a:spcBef>
                <a:spcPts val="450"/>
              </a:spcBef>
              <a:buFont typeface="Arial" charset="0"/>
              <a:buChar char="•"/>
              <a:defRPr>
                <a:solidFill>
                  <a:schemeClr val="tx1"/>
                </a:solidFill>
                <a:latin typeface="Arial" charset="0"/>
                <a:cs typeface="Arial" charset="0"/>
              </a:defRPr>
            </a:lvl5pPr>
            <a:lvl6pPr marL="2428875" indent="-252413" defTabSz="1017588" eaLnBrk="0" fontAlgn="base" hangingPunct="0">
              <a:spcBef>
                <a:spcPts val="450"/>
              </a:spcBef>
              <a:spcAft>
                <a:spcPct val="0"/>
              </a:spcAft>
              <a:buFont typeface="Arial" charset="0"/>
              <a:buChar char="•"/>
              <a:defRPr>
                <a:solidFill>
                  <a:schemeClr val="tx1"/>
                </a:solidFill>
                <a:latin typeface="Arial" charset="0"/>
                <a:cs typeface="Arial" charset="0"/>
              </a:defRPr>
            </a:lvl6pPr>
            <a:lvl7pPr marL="2886075" indent="-252413" defTabSz="1017588" eaLnBrk="0" fontAlgn="base" hangingPunct="0">
              <a:spcBef>
                <a:spcPts val="450"/>
              </a:spcBef>
              <a:spcAft>
                <a:spcPct val="0"/>
              </a:spcAft>
              <a:buFont typeface="Arial" charset="0"/>
              <a:buChar char="•"/>
              <a:defRPr>
                <a:solidFill>
                  <a:schemeClr val="tx1"/>
                </a:solidFill>
                <a:latin typeface="Arial" charset="0"/>
                <a:cs typeface="Arial" charset="0"/>
              </a:defRPr>
            </a:lvl7pPr>
            <a:lvl8pPr marL="3343275" indent="-252413" defTabSz="1017588" eaLnBrk="0" fontAlgn="base" hangingPunct="0">
              <a:spcBef>
                <a:spcPts val="450"/>
              </a:spcBef>
              <a:spcAft>
                <a:spcPct val="0"/>
              </a:spcAft>
              <a:buFont typeface="Arial" charset="0"/>
              <a:buChar char="•"/>
              <a:defRPr>
                <a:solidFill>
                  <a:schemeClr val="tx1"/>
                </a:solidFill>
                <a:latin typeface="Arial" charset="0"/>
                <a:cs typeface="Arial" charset="0"/>
              </a:defRPr>
            </a:lvl8pPr>
            <a:lvl9pPr marL="3800475" indent="-252413" defTabSz="1017588" eaLnBrk="0" fontAlgn="base" hangingPunct="0">
              <a:spcBef>
                <a:spcPts val="450"/>
              </a:spcBef>
              <a:spcAft>
                <a:spcPct val="0"/>
              </a:spcAft>
              <a:buFont typeface="Arial" charset="0"/>
              <a:buChar char="•"/>
              <a:defRPr>
                <a:solidFill>
                  <a:schemeClr val="tx1"/>
                </a:solidFill>
                <a:latin typeface="Arial" charset="0"/>
                <a:cs typeface="Arial" charset="0"/>
              </a:defRPr>
            </a:lvl9pPr>
          </a:lstStyle>
          <a:p>
            <a:pPr eaLnBrk="1" hangingPunct="1"/>
            <a:r>
              <a:rPr lang="en-US" altLang="en-US" sz="2400" dirty="0"/>
              <a:t>“CMS and external entities were at risk of compromising Medicare Beneficiary Data due to a lack of guidance and proper oversight.” </a:t>
            </a:r>
            <a:r>
              <a:rPr lang="en-US" altLang="en-US" sz="2400" dirty="0">
                <a:hlinkClick r:id="rId3"/>
              </a:rPr>
              <a:t>GAO‑18‑210 </a:t>
            </a:r>
            <a:endParaRPr lang="en-US" altLang="en-US" sz="2400" dirty="0"/>
          </a:p>
          <a:p>
            <a:pPr eaLnBrk="1" hangingPunct="1"/>
            <a:r>
              <a:rPr lang="en-US" altLang="en-US" sz="2400" dirty="0"/>
              <a:t>“The Equifax breach resulted in the attackers accessing personal information of at least 145.5 million individuals</a:t>
            </a:r>
            <a:r>
              <a:rPr lang="en-US" altLang="en-US" sz="2400" dirty="0" smtClean="0"/>
              <a:t>.”</a:t>
            </a:r>
            <a:r>
              <a:rPr lang="en-US" altLang="en-US" sz="2400" i="1" dirty="0" smtClean="0"/>
              <a:t> </a:t>
            </a:r>
            <a:r>
              <a:rPr lang="en-US" altLang="en-US" sz="2400" dirty="0">
                <a:hlinkClick r:id="rId4"/>
              </a:rPr>
              <a:t>GAO‑18‑559</a:t>
            </a:r>
            <a:endParaRPr lang="en-US" altLang="en-US" sz="2400" dirty="0"/>
          </a:p>
          <a:p>
            <a:pPr eaLnBrk="1" hangingPunct="1"/>
            <a:r>
              <a:rPr lang="en-US" altLang="en-US" sz="2400" dirty="0"/>
              <a:t>“The emergence of </a:t>
            </a:r>
            <a:r>
              <a:rPr lang="en-US" altLang="en-US" sz="2400" dirty="0" err="1"/>
              <a:t>IoT</a:t>
            </a:r>
            <a:r>
              <a:rPr lang="en-US" altLang="en-US" sz="2400" dirty="0"/>
              <a:t> devices can facilitate the collection of information about individuals without their knowledge or consent” </a:t>
            </a:r>
            <a:r>
              <a:rPr lang="en-US" altLang="en-US" sz="2400" dirty="0">
                <a:hlinkClick r:id="rId5"/>
              </a:rPr>
              <a:t>GAO‑17‑75</a:t>
            </a:r>
            <a:endParaRPr lang="en-US" altLang="en-US" sz="2400" dirty="0"/>
          </a:p>
          <a:p>
            <a:pPr eaLnBrk="1" hangingPunct="1"/>
            <a:r>
              <a:rPr lang="en-US" altLang="en-US" sz="2400" dirty="0"/>
              <a:t>“Smartphone tracking apps can present serious safety and privacy risks.” </a:t>
            </a:r>
            <a:r>
              <a:rPr lang="en-US" altLang="en-US" sz="2400" i="1" dirty="0"/>
              <a:t>- </a:t>
            </a:r>
            <a:r>
              <a:rPr lang="en-US" altLang="en-US" sz="2400" dirty="0"/>
              <a:t> </a:t>
            </a:r>
            <a:r>
              <a:rPr lang="en-US" altLang="en-US" sz="2400" dirty="0">
                <a:hlinkClick r:id="rId6"/>
              </a:rPr>
              <a:t>GAO‑16‑317 </a:t>
            </a:r>
            <a:endParaRPr lang="en-US" altLang="en-US" sz="2400" dirty="0"/>
          </a:p>
        </p:txBody>
      </p:sp>
      <p:sp>
        <p:nvSpPr>
          <p:cNvPr id="3" name="Slide Number Placeholder 2"/>
          <p:cNvSpPr>
            <a:spLocks noGrp="1"/>
          </p:cNvSpPr>
          <p:nvPr>
            <p:ph type="sldNum" sz="quarter" idx="12"/>
          </p:nvPr>
        </p:nvSpPr>
        <p:spPr/>
        <p:txBody>
          <a:bodyPr/>
          <a:lstStyle/>
          <a:p>
            <a:pPr>
              <a:defRPr/>
            </a:pPr>
            <a:r>
              <a:rPr lang="en-US" smtClean="0"/>
              <a:t>Page </a:t>
            </a:r>
            <a:fld id="{2EC5FF3D-A874-4D29-B89C-FE934CC352FF}" type="slidenum">
              <a:rPr lang="en-US" smtClean="0"/>
              <a:pPr>
                <a:defRPr/>
              </a:pPr>
              <a:t>22</a:t>
            </a:fld>
            <a:endParaRPr lang="en-US"/>
          </a:p>
        </p:txBody>
      </p:sp>
    </p:spTree>
    <p:extLst>
      <p:ext uri="{BB962C8B-B14F-4D97-AF65-F5344CB8AC3E}">
        <p14:creationId xmlns:p14="http://schemas.microsoft.com/office/powerpoint/2010/main" val="18154124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b="0" dirty="0" smtClean="0"/>
              <a:t>Challenges </a:t>
            </a:r>
            <a:r>
              <a:rPr lang="en-US" sz="3200" b="0" dirty="0"/>
              <a:t>in Evaluating </a:t>
            </a:r>
            <a:r>
              <a:rPr lang="en-US" sz="3200" b="0" dirty="0" smtClean="0"/>
              <a:t>Cybersecurity</a:t>
            </a:r>
            <a:endParaRPr lang="en-US" sz="3200" b="0" dirty="0"/>
          </a:p>
        </p:txBody>
      </p:sp>
      <p:sp>
        <p:nvSpPr>
          <p:cNvPr id="2" name="Content Placeholder 1"/>
          <p:cNvSpPr>
            <a:spLocks noGrp="1"/>
          </p:cNvSpPr>
          <p:nvPr>
            <p:ph idx="1"/>
          </p:nvPr>
        </p:nvSpPr>
        <p:spPr>
          <a:xfrm>
            <a:off x="502920" y="2438400"/>
            <a:ext cx="9052560" cy="4556760"/>
          </a:xfrm>
        </p:spPr>
        <p:txBody>
          <a:bodyPr>
            <a:normAutofit fontScale="77500" lnSpcReduction="20000"/>
          </a:bodyPr>
          <a:lstStyle/>
          <a:p>
            <a:pPr marL="0" indent="0">
              <a:buNone/>
            </a:pPr>
            <a:r>
              <a:rPr lang="en-US" sz="2800" dirty="0"/>
              <a:t>1.  Challenge: Obtaining timely access to people, systems, and information</a:t>
            </a:r>
          </a:p>
          <a:p>
            <a:pPr lvl="1"/>
            <a:r>
              <a:rPr lang="en-US" dirty="0"/>
              <a:t>Agency use of audit liaison personnel</a:t>
            </a:r>
          </a:p>
          <a:p>
            <a:pPr lvl="1"/>
            <a:r>
              <a:rPr lang="en-US" dirty="0"/>
              <a:t>Agency reliance on contractors</a:t>
            </a:r>
          </a:p>
          <a:p>
            <a:pPr lvl="1"/>
            <a:r>
              <a:rPr lang="en-US" dirty="0"/>
              <a:t>Sensitivity of data</a:t>
            </a:r>
          </a:p>
          <a:p>
            <a:r>
              <a:rPr lang="en-US" b="1" dirty="0"/>
              <a:t>GAO’s response:</a:t>
            </a:r>
            <a:r>
              <a:rPr lang="en-US" dirty="0"/>
              <a:t>  setting expectations at entrance conferences, dual communications, escalation protocols, involvement of agency contracting technical representative, security controls over agency data, data sensitivity reviews, and separate reporting suitable for public release</a:t>
            </a:r>
          </a:p>
          <a:p>
            <a:endParaRPr lang="en-US" b="1" dirty="0"/>
          </a:p>
          <a:p>
            <a:pPr marL="0" indent="0">
              <a:buNone/>
            </a:pPr>
            <a:r>
              <a:rPr lang="en-US" sz="2800" dirty="0"/>
              <a:t>2.  Challenge: Hiring, developing, and retaining auditors with cyber skills</a:t>
            </a:r>
          </a:p>
          <a:p>
            <a:pPr lvl="1"/>
            <a:r>
              <a:rPr lang="en-US" dirty="0"/>
              <a:t>Demand exceeds supply</a:t>
            </a:r>
          </a:p>
          <a:p>
            <a:r>
              <a:rPr lang="en-US" b="1" dirty="0"/>
              <a:t>GAO’s response:</a:t>
            </a:r>
            <a:r>
              <a:rPr lang="en-US" dirty="0"/>
              <a:t> recruiting alliances with universities, internships, career path, professional development programs, work/life balance initiatives</a:t>
            </a:r>
          </a:p>
        </p:txBody>
      </p:sp>
      <p:sp>
        <p:nvSpPr>
          <p:cNvPr id="4" name="Slide Number Placeholder 3"/>
          <p:cNvSpPr>
            <a:spLocks noGrp="1"/>
          </p:cNvSpPr>
          <p:nvPr>
            <p:ph type="sldNum" sz="quarter" idx="12"/>
          </p:nvPr>
        </p:nvSpPr>
        <p:spPr/>
        <p:txBody>
          <a:bodyPr/>
          <a:lstStyle/>
          <a:p>
            <a:r>
              <a:rPr lang="en-US" smtClean="0"/>
              <a:t>Page </a:t>
            </a:r>
            <a:fld id="{01E16EBA-0216-4FA1-BFEC-225E79399361}" type="slidenum">
              <a:rPr lang="en-US" smtClean="0"/>
              <a:pPr/>
              <a:t>23</a:t>
            </a:fld>
            <a:endParaRPr lang="en-US" dirty="0"/>
          </a:p>
        </p:txBody>
      </p:sp>
    </p:spTree>
    <p:extLst>
      <p:ext uri="{BB962C8B-B14F-4D97-AF65-F5344CB8AC3E}">
        <p14:creationId xmlns:p14="http://schemas.microsoft.com/office/powerpoint/2010/main" val="29880584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b="0" dirty="0" smtClean="0"/>
              <a:t>The Questions That Keep Coming Up on the Audit Trail</a:t>
            </a:r>
            <a:endParaRPr lang="en-US" sz="3200" b="0" dirty="0"/>
          </a:p>
        </p:txBody>
      </p:sp>
      <p:sp>
        <p:nvSpPr>
          <p:cNvPr id="2" name="Content Placeholder 1"/>
          <p:cNvSpPr>
            <a:spLocks noGrp="1"/>
          </p:cNvSpPr>
          <p:nvPr>
            <p:ph idx="1"/>
          </p:nvPr>
        </p:nvSpPr>
        <p:spPr>
          <a:xfrm>
            <a:off x="502920" y="2438400"/>
            <a:ext cx="9052560" cy="4556760"/>
          </a:xfrm>
        </p:spPr>
        <p:txBody>
          <a:bodyPr>
            <a:normAutofit/>
          </a:bodyPr>
          <a:lstStyle/>
          <a:p>
            <a:r>
              <a:rPr lang="en-US" dirty="0" smtClean="0"/>
              <a:t>Does the agency know its IT environment?</a:t>
            </a:r>
            <a:endParaRPr lang="en-US" dirty="0"/>
          </a:p>
          <a:p>
            <a:r>
              <a:rPr lang="en-US" dirty="0" smtClean="0"/>
              <a:t>Are security and privacy risks </a:t>
            </a:r>
            <a:r>
              <a:rPr lang="en-US" dirty="0"/>
              <a:t>routinely and </a:t>
            </a:r>
            <a:r>
              <a:rPr lang="en-US" dirty="0" smtClean="0"/>
              <a:t>inclusively assessed by the agency? </a:t>
            </a:r>
          </a:p>
          <a:p>
            <a:r>
              <a:rPr lang="en-US" dirty="0"/>
              <a:t>Are tests of the effectiveness of automated security protections performed? </a:t>
            </a:r>
          </a:p>
          <a:p>
            <a:r>
              <a:rPr lang="en-US" dirty="0" smtClean="0"/>
              <a:t>Is </a:t>
            </a:r>
            <a:r>
              <a:rPr lang="en-US" dirty="0"/>
              <a:t>information on known weaknesses and vulnerabilities shared with agency leadership? </a:t>
            </a:r>
          </a:p>
          <a:p>
            <a:endParaRPr lang="en-US" dirty="0" smtClean="0"/>
          </a:p>
          <a:p>
            <a:pPr lvl="1"/>
            <a:endParaRPr lang="en-US" dirty="0"/>
          </a:p>
          <a:p>
            <a:endParaRPr lang="en-US" dirty="0"/>
          </a:p>
        </p:txBody>
      </p:sp>
      <p:sp>
        <p:nvSpPr>
          <p:cNvPr id="4" name="Slide Number Placeholder 3"/>
          <p:cNvSpPr>
            <a:spLocks noGrp="1"/>
          </p:cNvSpPr>
          <p:nvPr>
            <p:ph type="sldNum" sz="quarter" idx="12"/>
          </p:nvPr>
        </p:nvSpPr>
        <p:spPr/>
        <p:txBody>
          <a:bodyPr/>
          <a:lstStyle/>
          <a:p>
            <a:r>
              <a:rPr lang="en-US" smtClean="0"/>
              <a:t>Page </a:t>
            </a:r>
            <a:fld id="{01E16EBA-0216-4FA1-BFEC-225E79399361}" type="slidenum">
              <a:rPr lang="en-US" smtClean="0"/>
              <a:pPr/>
              <a:t>24</a:t>
            </a:fld>
            <a:endParaRPr lang="en-US" dirty="0"/>
          </a:p>
        </p:txBody>
      </p:sp>
    </p:spTree>
    <p:extLst>
      <p:ext uri="{BB962C8B-B14F-4D97-AF65-F5344CB8AC3E}">
        <p14:creationId xmlns:p14="http://schemas.microsoft.com/office/powerpoint/2010/main" val="11055047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457200" y="2438400"/>
            <a:ext cx="9144000" cy="4696670"/>
          </a:xfrm>
          <a:prstGeom prst="rect">
            <a:avLst/>
          </a:prstGeom>
          <a:noFill/>
          <a:ln w="9525">
            <a:noFill/>
            <a:miter lim="800000"/>
            <a:headEnd/>
            <a:tailEnd/>
          </a:ln>
        </p:spPr>
        <p:txBody>
          <a:bodyPr lIns="0" tIns="0" rIns="0" bIns="0">
            <a:spAutoFit/>
          </a:bodyPr>
          <a:lstStyle/>
          <a:p>
            <a:pPr defTabSz="1018824" eaLnBrk="0" fontAlgn="auto" hangingPunct="0">
              <a:lnSpc>
                <a:spcPct val="95000"/>
              </a:lnSpc>
              <a:spcBef>
                <a:spcPts val="0"/>
              </a:spcBef>
              <a:spcAft>
                <a:spcPts val="0"/>
              </a:spcAft>
              <a:defRPr/>
            </a:pPr>
            <a:r>
              <a:rPr lang="en-US" sz="1800" b="1" dirty="0">
                <a:solidFill>
                  <a:schemeClr val="tx1">
                    <a:lumMod val="50000"/>
                  </a:schemeClr>
                </a:solidFill>
              </a:rPr>
              <a:t>GAO on the Web</a:t>
            </a:r>
            <a:r>
              <a:rPr lang="en-US" sz="1600" b="1" dirty="0">
                <a:solidFill>
                  <a:schemeClr val="tx1">
                    <a:lumMod val="50000"/>
                  </a:schemeClr>
                </a:solidFill>
              </a:rPr>
              <a:t>	</a:t>
            </a:r>
            <a:endParaRPr lang="en-US" sz="1600" dirty="0">
              <a:solidFill>
                <a:schemeClr val="tx1">
                  <a:lumMod val="50000"/>
                </a:schemeClr>
              </a:solidFill>
            </a:endParaRPr>
          </a:p>
          <a:p>
            <a:pPr defTabSz="1018824" eaLnBrk="0" fontAlgn="auto" hangingPunct="0">
              <a:lnSpc>
                <a:spcPct val="95000"/>
              </a:lnSpc>
              <a:spcBef>
                <a:spcPts val="0"/>
              </a:spcBef>
              <a:spcAft>
                <a:spcPts val="0"/>
              </a:spcAft>
              <a:defRPr/>
            </a:pPr>
            <a:r>
              <a:rPr lang="en-US" sz="1600" dirty="0">
                <a:solidFill>
                  <a:schemeClr val="tx1">
                    <a:lumMod val="50000"/>
                  </a:schemeClr>
                </a:solidFill>
              </a:rPr>
              <a:t>Web site: </a:t>
            </a:r>
            <a:r>
              <a:rPr lang="en-US" sz="1600" dirty="0">
                <a:solidFill>
                  <a:schemeClr val="tx1">
                    <a:lumMod val="50000"/>
                  </a:schemeClr>
                </a:solidFill>
                <a:hlinkClick r:id="rId3"/>
              </a:rPr>
              <a:t>http://www.gao.gov/</a:t>
            </a:r>
            <a:r>
              <a:rPr lang="en-US" sz="1600" dirty="0">
                <a:solidFill>
                  <a:schemeClr val="tx1">
                    <a:lumMod val="50000"/>
                  </a:schemeClr>
                </a:solidFill>
              </a:rPr>
              <a:t> </a:t>
            </a:r>
          </a:p>
          <a:p>
            <a:pPr defTabSz="1018824" eaLnBrk="0" fontAlgn="auto" hangingPunct="0">
              <a:lnSpc>
                <a:spcPct val="95000"/>
              </a:lnSpc>
              <a:spcBef>
                <a:spcPts val="0"/>
              </a:spcBef>
              <a:spcAft>
                <a:spcPts val="0"/>
              </a:spcAft>
              <a:defRPr/>
            </a:pPr>
            <a:endParaRPr lang="en-US" sz="1600" dirty="0">
              <a:solidFill>
                <a:schemeClr val="tx1">
                  <a:lumMod val="50000"/>
                </a:schemeClr>
              </a:solidFill>
            </a:endParaRPr>
          </a:p>
          <a:p>
            <a:pPr defTabSz="1018824" eaLnBrk="0" fontAlgn="auto" hangingPunct="0">
              <a:lnSpc>
                <a:spcPct val="95000"/>
              </a:lnSpc>
              <a:spcBef>
                <a:spcPts val="0"/>
              </a:spcBef>
              <a:spcAft>
                <a:spcPts val="0"/>
              </a:spcAft>
              <a:defRPr/>
            </a:pPr>
            <a:r>
              <a:rPr lang="en-US" sz="1800" b="1" dirty="0">
                <a:solidFill>
                  <a:schemeClr val="tx1">
                    <a:lumMod val="50000"/>
                  </a:schemeClr>
                </a:solidFill>
              </a:rPr>
              <a:t>Congressional Relations</a:t>
            </a:r>
            <a:endParaRPr lang="en-US" sz="1800" dirty="0">
              <a:solidFill>
                <a:schemeClr val="tx1">
                  <a:lumMod val="50000"/>
                </a:schemeClr>
              </a:solidFill>
            </a:endParaRPr>
          </a:p>
          <a:p>
            <a:pPr defTabSz="1018824" fontAlgn="auto">
              <a:spcBef>
                <a:spcPct val="20000"/>
              </a:spcBef>
              <a:spcAft>
                <a:spcPts val="0"/>
              </a:spcAft>
              <a:defRPr/>
            </a:pPr>
            <a:r>
              <a:rPr lang="en-US" sz="1600" dirty="0">
                <a:solidFill>
                  <a:schemeClr val="tx1">
                    <a:lumMod val="50000"/>
                  </a:schemeClr>
                </a:solidFill>
              </a:rPr>
              <a:t>Orice Williams Brown, Managing Director, </a:t>
            </a:r>
            <a:r>
              <a:rPr lang="en-US" sz="1600" dirty="0" smtClean="0">
                <a:solidFill>
                  <a:schemeClr val="tx1">
                    <a:lumMod val="50000"/>
                  </a:schemeClr>
                </a:solidFill>
                <a:hlinkClick r:id="rId4"/>
              </a:rPr>
              <a:t>williamso@gao.gov</a:t>
            </a:r>
            <a:endParaRPr lang="en-US" sz="1600" dirty="0" smtClean="0">
              <a:solidFill>
                <a:schemeClr val="tx1">
                  <a:lumMod val="50000"/>
                </a:schemeClr>
              </a:solidFill>
            </a:endParaRPr>
          </a:p>
          <a:p>
            <a:pPr defTabSz="1018824" fontAlgn="auto">
              <a:spcBef>
                <a:spcPct val="20000"/>
              </a:spcBef>
              <a:spcAft>
                <a:spcPts val="0"/>
              </a:spcAft>
              <a:defRPr/>
            </a:pPr>
            <a:r>
              <a:rPr lang="en-US" sz="1600" dirty="0" smtClean="0">
                <a:solidFill>
                  <a:schemeClr val="tx1">
                    <a:lumMod val="50000"/>
                  </a:schemeClr>
                </a:solidFill>
              </a:rPr>
              <a:t>(</a:t>
            </a:r>
            <a:r>
              <a:rPr lang="en-US" sz="1600" dirty="0">
                <a:solidFill>
                  <a:schemeClr val="tx1">
                    <a:lumMod val="50000"/>
                  </a:schemeClr>
                </a:solidFill>
              </a:rPr>
              <a:t>202) 512-4400, U.S. Government Accountability Office </a:t>
            </a:r>
            <a:br>
              <a:rPr lang="en-US" sz="1600" dirty="0">
                <a:solidFill>
                  <a:schemeClr val="tx1">
                    <a:lumMod val="50000"/>
                  </a:schemeClr>
                </a:solidFill>
              </a:rPr>
            </a:br>
            <a:r>
              <a:rPr lang="en-US" sz="1600" dirty="0">
                <a:solidFill>
                  <a:schemeClr val="tx1">
                    <a:lumMod val="50000"/>
                  </a:schemeClr>
                </a:solidFill>
              </a:rPr>
              <a:t>441 G Street, NW, Room 7125, Washington, DC 20548</a:t>
            </a:r>
          </a:p>
          <a:p>
            <a:pPr defTabSz="1018824" eaLnBrk="0" fontAlgn="auto" hangingPunct="0">
              <a:lnSpc>
                <a:spcPct val="95000"/>
              </a:lnSpc>
              <a:spcBef>
                <a:spcPts val="0"/>
              </a:spcBef>
              <a:spcAft>
                <a:spcPts val="0"/>
              </a:spcAft>
              <a:defRPr/>
            </a:pPr>
            <a:endParaRPr lang="en-US" sz="1600" b="1" dirty="0">
              <a:solidFill>
                <a:schemeClr val="tx1">
                  <a:lumMod val="50000"/>
                </a:schemeClr>
              </a:solidFill>
            </a:endParaRPr>
          </a:p>
          <a:p>
            <a:pPr defTabSz="1018824" eaLnBrk="0" fontAlgn="auto" hangingPunct="0">
              <a:lnSpc>
                <a:spcPct val="95000"/>
              </a:lnSpc>
              <a:spcBef>
                <a:spcPts val="0"/>
              </a:spcBef>
              <a:spcAft>
                <a:spcPts val="0"/>
              </a:spcAft>
              <a:defRPr/>
            </a:pPr>
            <a:r>
              <a:rPr lang="en-US" sz="1800" b="1" dirty="0">
                <a:solidFill>
                  <a:schemeClr val="tx1">
                    <a:lumMod val="50000"/>
                  </a:schemeClr>
                </a:solidFill>
              </a:rPr>
              <a:t>Public Affairs</a:t>
            </a:r>
            <a:endParaRPr lang="en-US" sz="1800" dirty="0">
              <a:solidFill>
                <a:schemeClr val="tx1">
                  <a:lumMod val="50000"/>
                </a:schemeClr>
              </a:solidFill>
            </a:endParaRPr>
          </a:p>
          <a:p>
            <a:pPr defTabSz="1018824" eaLnBrk="0" fontAlgn="auto" hangingPunct="0">
              <a:lnSpc>
                <a:spcPct val="95000"/>
              </a:lnSpc>
              <a:spcBef>
                <a:spcPts val="0"/>
              </a:spcBef>
              <a:spcAft>
                <a:spcPts val="0"/>
              </a:spcAft>
              <a:defRPr/>
            </a:pPr>
            <a:r>
              <a:rPr lang="en-US" sz="1600" dirty="0">
                <a:solidFill>
                  <a:schemeClr val="tx1">
                    <a:lumMod val="50000"/>
                  </a:schemeClr>
                </a:solidFill>
              </a:rPr>
              <a:t>Chuck Young, Managing Director, </a:t>
            </a:r>
            <a:r>
              <a:rPr lang="en-US" sz="1600" u="sng" dirty="0">
                <a:solidFill>
                  <a:schemeClr val="tx1">
                    <a:lumMod val="50000"/>
                  </a:schemeClr>
                </a:solidFill>
                <a:hlinkClick r:id="rId5"/>
              </a:rPr>
              <a:t>youngc1@gao.gov</a:t>
            </a:r>
            <a:r>
              <a:rPr lang="en-US" sz="1600" dirty="0">
                <a:solidFill>
                  <a:schemeClr val="tx1">
                    <a:lumMod val="50000"/>
                  </a:schemeClr>
                </a:solidFill>
              </a:rPr>
              <a:t/>
            </a:r>
            <a:br>
              <a:rPr lang="en-US" sz="1600" dirty="0">
                <a:solidFill>
                  <a:schemeClr val="tx1">
                    <a:lumMod val="50000"/>
                  </a:schemeClr>
                </a:solidFill>
              </a:rPr>
            </a:br>
            <a:r>
              <a:rPr lang="en-US" sz="1600" dirty="0">
                <a:solidFill>
                  <a:schemeClr val="tx1">
                    <a:lumMod val="50000"/>
                  </a:schemeClr>
                </a:solidFill>
              </a:rPr>
              <a:t>(202) 512-4800, U.S. Government Accountability Office</a:t>
            </a:r>
            <a:br>
              <a:rPr lang="en-US" sz="1600" dirty="0">
                <a:solidFill>
                  <a:schemeClr val="tx1">
                    <a:lumMod val="50000"/>
                  </a:schemeClr>
                </a:solidFill>
              </a:rPr>
            </a:br>
            <a:r>
              <a:rPr lang="en-US" sz="1600" dirty="0">
                <a:solidFill>
                  <a:schemeClr val="tx1">
                    <a:lumMod val="50000"/>
                  </a:schemeClr>
                </a:solidFill>
              </a:rPr>
              <a:t>441 G Street, NW, Room 7149, Washington, DC 20548</a:t>
            </a:r>
            <a:br>
              <a:rPr lang="en-US" sz="1600" dirty="0">
                <a:solidFill>
                  <a:schemeClr val="tx1">
                    <a:lumMod val="50000"/>
                  </a:schemeClr>
                </a:solidFill>
              </a:rPr>
            </a:br>
            <a:endParaRPr lang="en-US" sz="1600" dirty="0">
              <a:solidFill>
                <a:schemeClr val="tx1">
                  <a:lumMod val="50000"/>
                </a:schemeClr>
              </a:solidFill>
            </a:endParaRPr>
          </a:p>
          <a:p>
            <a:pPr defTabSz="1018824" eaLnBrk="0" fontAlgn="auto" hangingPunct="0">
              <a:lnSpc>
                <a:spcPct val="95000"/>
              </a:lnSpc>
              <a:spcBef>
                <a:spcPts val="0"/>
              </a:spcBef>
              <a:spcAft>
                <a:spcPts val="0"/>
              </a:spcAft>
              <a:defRPr/>
            </a:pPr>
            <a:r>
              <a:rPr lang="en-US" sz="1800" b="1" dirty="0">
                <a:solidFill>
                  <a:schemeClr val="tx1">
                    <a:lumMod val="50000"/>
                  </a:schemeClr>
                </a:solidFill>
              </a:rPr>
              <a:t>Copyright</a:t>
            </a:r>
            <a:endParaRPr lang="en-US" sz="1800" dirty="0">
              <a:solidFill>
                <a:schemeClr val="tx1">
                  <a:lumMod val="50000"/>
                </a:schemeClr>
              </a:solidFill>
            </a:endParaRPr>
          </a:p>
          <a:p>
            <a:pPr defTabSz="1018824" eaLnBrk="0" fontAlgn="auto" hangingPunct="0">
              <a:lnSpc>
                <a:spcPct val="95000"/>
              </a:lnSpc>
              <a:spcBef>
                <a:spcPts val="0"/>
              </a:spcBef>
              <a:spcAft>
                <a:spcPts val="0"/>
              </a:spcAft>
              <a:defRPr/>
            </a:pPr>
            <a:r>
              <a:rPr lang="en-US" sz="1600" dirty="0">
                <a:solidFill>
                  <a:schemeClr val="tx1">
                    <a:lumMod val="50000"/>
                  </a:schemeClr>
                </a:solidFill>
              </a:rPr>
              <a:t>This is a work of the U.S. government and is not subject to copyright protection in the United States. The published product may be reproduced and distributed in its entirety without further permission from GAO. However, because this work may contain copyrighted images or other material, permission from the copyright holder may be necessary if you wish to reproduce this material separately. </a:t>
            </a:r>
          </a:p>
        </p:txBody>
      </p:sp>
      <p:sp>
        <p:nvSpPr>
          <p:cNvPr id="3" name="Slide Number Placeholder 2"/>
          <p:cNvSpPr>
            <a:spLocks noGrp="1"/>
          </p:cNvSpPr>
          <p:nvPr>
            <p:ph type="sldNum" sz="quarter" idx="16"/>
          </p:nvPr>
        </p:nvSpPr>
        <p:spPr/>
        <p:txBody>
          <a:bodyPr/>
          <a:lstStyle/>
          <a:p>
            <a:pPr>
              <a:defRPr/>
            </a:pPr>
            <a:r>
              <a:rPr lang="en-US" smtClean="0"/>
              <a:t>Page </a:t>
            </a:r>
            <a:fld id="{27E38EF9-920C-4788-BFE7-5269426D2CAC}" type="slidenum">
              <a:rPr lang="en-US" smtClean="0"/>
              <a:pPr>
                <a:defRPr/>
              </a:pPr>
              <a:t>25</a:t>
            </a:fld>
            <a:endParaRPr lang="en-US"/>
          </a:p>
        </p:txBody>
      </p:sp>
    </p:spTree>
    <p:extLst>
      <p:ext uri="{BB962C8B-B14F-4D97-AF65-F5344CB8AC3E}">
        <p14:creationId xmlns:p14="http://schemas.microsoft.com/office/powerpoint/2010/main" val="8452101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2" descr="File:GAO DC Headquarters.jpg">
            <a:hlinkClick r:id="rId3"/>
          </p:cNvPr>
          <p:cNvPicPr>
            <a:picLocks noChangeAspect="1" noChangeArrowheads="1"/>
          </p:cNvPicPr>
          <p:nvPr/>
        </p:nvPicPr>
        <p:blipFill>
          <a:blip r:embed="rId4" cstate="print"/>
          <a:srcRect/>
          <a:stretch>
            <a:fillRect/>
          </a:stretch>
        </p:blipFill>
        <p:spPr bwMode="auto">
          <a:xfrm>
            <a:off x="660083" y="2667000"/>
            <a:ext cx="8717280" cy="4404360"/>
          </a:xfrm>
          <a:prstGeom prst="rect">
            <a:avLst/>
          </a:prstGeom>
          <a:noFill/>
          <a:ln w="9525">
            <a:noFill/>
            <a:miter lim="800000"/>
            <a:headEnd/>
            <a:tailEnd/>
          </a:ln>
        </p:spPr>
      </p:pic>
      <p:sp>
        <p:nvSpPr>
          <p:cNvPr id="2" name="Title 1"/>
          <p:cNvSpPr>
            <a:spLocks noGrp="1"/>
          </p:cNvSpPr>
          <p:nvPr>
            <p:ph type="title"/>
          </p:nvPr>
        </p:nvSpPr>
        <p:spPr/>
        <p:txBody>
          <a:bodyPr/>
          <a:lstStyle/>
          <a:p>
            <a:r>
              <a:rPr lang="en-US" sz="3200" dirty="0" smtClean="0"/>
              <a:t>Overview – U.S. GAO</a:t>
            </a:r>
            <a:endParaRPr lang="en-US" sz="3200" dirty="0"/>
          </a:p>
        </p:txBody>
      </p:sp>
      <p:sp>
        <p:nvSpPr>
          <p:cNvPr id="6" name="Slide Number Placeholder 5"/>
          <p:cNvSpPr>
            <a:spLocks noGrp="1"/>
          </p:cNvSpPr>
          <p:nvPr>
            <p:ph type="sldNum" sz="quarter" idx="12"/>
          </p:nvPr>
        </p:nvSpPr>
        <p:spPr/>
        <p:txBody>
          <a:bodyPr/>
          <a:lstStyle/>
          <a:p>
            <a:pPr>
              <a:defRPr/>
            </a:pPr>
            <a:r>
              <a:rPr lang="en-US" smtClean="0"/>
              <a:t>Page </a:t>
            </a:r>
            <a:fld id="{2EC5FF3D-A874-4D29-B89C-FE934CC352FF}" type="slidenum">
              <a:rPr lang="en-US" smtClean="0"/>
              <a:pPr>
                <a:defRPr/>
              </a:pPr>
              <a:t>3</a:t>
            </a:fld>
            <a:endParaRPr lang="en-US"/>
          </a:p>
        </p:txBody>
      </p:sp>
    </p:spTree>
    <p:extLst>
      <p:ext uri="{BB962C8B-B14F-4D97-AF65-F5344CB8AC3E}">
        <p14:creationId xmlns:p14="http://schemas.microsoft.com/office/powerpoint/2010/main" val="440053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dirty="0"/>
              <a:t>GAO’s Mission</a:t>
            </a:r>
          </a:p>
        </p:txBody>
      </p:sp>
      <p:sp>
        <p:nvSpPr>
          <p:cNvPr id="5124" name="Rectangle 3"/>
          <p:cNvSpPr>
            <a:spLocks noGrp="1" noChangeArrowheads="1"/>
          </p:cNvSpPr>
          <p:nvPr>
            <p:ph idx="1"/>
          </p:nvPr>
        </p:nvSpPr>
        <p:spPr/>
        <p:txBody>
          <a:bodyPr>
            <a:normAutofit fontScale="92500" lnSpcReduction="20000"/>
          </a:bodyPr>
          <a:lstStyle/>
          <a:p>
            <a:pPr eaLnBrk="1" hangingPunct="1">
              <a:lnSpc>
                <a:spcPct val="80000"/>
              </a:lnSpc>
              <a:buFontTx/>
              <a:buNone/>
            </a:pPr>
            <a:r>
              <a:rPr lang="en-US" dirty="0"/>
              <a:t>	</a:t>
            </a:r>
          </a:p>
          <a:p>
            <a:pPr eaLnBrk="1" hangingPunct="1">
              <a:lnSpc>
                <a:spcPct val="80000"/>
              </a:lnSpc>
              <a:buFontTx/>
              <a:buNone/>
            </a:pPr>
            <a:endParaRPr lang="en-US" dirty="0"/>
          </a:p>
          <a:p>
            <a:pPr eaLnBrk="1" hangingPunct="1">
              <a:lnSpc>
                <a:spcPct val="110000"/>
              </a:lnSpc>
              <a:spcBef>
                <a:spcPts val="600"/>
              </a:spcBef>
              <a:buFontTx/>
              <a:buNone/>
            </a:pPr>
            <a:r>
              <a:rPr lang="en-US" dirty="0"/>
              <a:t>	</a:t>
            </a:r>
            <a:r>
              <a:rPr lang="en-US" sz="3100" dirty="0"/>
              <a:t>GAO exists to support the Congress in meeting its constitutional responsibilities and to help improve the performance and ensure the accountability of the federal government for the benefit of the American people. </a:t>
            </a:r>
          </a:p>
          <a:p>
            <a:pPr eaLnBrk="1" hangingPunct="1">
              <a:lnSpc>
                <a:spcPct val="110000"/>
              </a:lnSpc>
              <a:spcBef>
                <a:spcPts val="600"/>
              </a:spcBef>
              <a:buFontTx/>
              <a:buNone/>
            </a:pPr>
            <a:endParaRPr lang="en-US" sz="3100" dirty="0"/>
          </a:p>
          <a:p>
            <a:pPr eaLnBrk="1" hangingPunct="1">
              <a:lnSpc>
                <a:spcPct val="110000"/>
              </a:lnSpc>
              <a:spcBef>
                <a:spcPts val="600"/>
              </a:spcBef>
              <a:buFontTx/>
              <a:buNone/>
            </a:pPr>
            <a:r>
              <a:rPr lang="en-US" sz="3100" dirty="0"/>
              <a:t>	We </a:t>
            </a:r>
            <a:r>
              <a:rPr lang="en-US" sz="3100" dirty="0"/>
              <a:t>provide Congress with timely information that is objective, fact-based, </a:t>
            </a:r>
            <a:r>
              <a:rPr lang="en-US" sz="3100" dirty="0"/>
              <a:t>nonpartisan and non-ideological.</a:t>
            </a:r>
            <a:endParaRPr lang="en-US" sz="3100" b="1" dirty="0"/>
          </a:p>
          <a:p>
            <a:pPr eaLnBrk="1" hangingPunct="1">
              <a:lnSpc>
                <a:spcPct val="80000"/>
              </a:lnSpc>
              <a:buFontTx/>
              <a:buNone/>
            </a:pPr>
            <a:r>
              <a:rPr lang="en-US" b="1" dirty="0"/>
              <a:t>	</a:t>
            </a:r>
          </a:p>
        </p:txBody>
      </p:sp>
      <p:sp>
        <p:nvSpPr>
          <p:cNvPr id="2" name="Slide Number Placeholder 1"/>
          <p:cNvSpPr>
            <a:spLocks noGrp="1"/>
          </p:cNvSpPr>
          <p:nvPr>
            <p:ph type="sldNum" sz="quarter" idx="12"/>
          </p:nvPr>
        </p:nvSpPr>
        <p:spPr/>
        <p:txBody>
          <a:bodyPr/>
          <a:lstStyle/>
          <a:p>
            <a:pPr>
              <a:defRPr/>
            </a:pPr>
            <a:r>
              <a:rPr lang="en-US" smtClean="0"/>
              <a:t>Page </a:t>
            </a:r>
            <a:fld id="{2EC5FF3D-A874-4D29-B89C-FE934CC352FF}" type="slidenum">
              <a:rPr lang="en-US" smtClean="0"/>
              <a:pPr>
                <a:defRPr/>
              </a:pPr>
              <a:t>4</a:t>
            </a:fld>
            <a:endParaRPr lang="en-US"/>
          </a:p>
        </p:txBody>
      </p:sp>
    </p:spTree>
    <p:extLst>
      <p:ext uri="{BB962C8B-B14F-4D97-AF65-F5344CB8AC3E}">
        <p14:creationId xmlns:p14="http://schemas.microsoft.com/office/powerpoint/2010/main" val="2459779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hangingPunct="1"/>
            <a:r>
              <a:rPr lang="en-US" dirty="0"/>
              <a:t>Core Values</a:t>
            </a:r>
          </a:p>
        </p:txBody>
      </p:sp>
      <p:sp>
        <p:nvSpPr>
          <p:cNvPr id="6148" name="Rectangle 3"/>
          <p:cNvSpPr>
            <a:spLocks noGrp="1" noChangeArrowheads="1"/>
          </p:cNvSpPr>
          <p:nvPr>
            <p:ph idx="1"/>
          </p:nvPr>
        </p:nvSpPr>
        <p:spPr/>
        <p:txBody>
          <a:bodyPr/>
          <a:lstStyle/>
          <a:p>
            <a:pPr eaLnBrk="1" hangingPunct="1">
              <a:lnSpc>
                <a:spcPct val="80000"/>
              </a:lnSpc>
              <a:buFontTx/>
              <a:buNone/>
            </a:pPr>
            <a:r>
              <a:rPr lang="en-US" sz="2200" b="1" dirty="0"/>
              <a:t>	Accountability </a:t>
            </a:r>
          </a:p>
          <a:p>
            <a:pPr eaLnBrk="1" hangingPunct="1">
              <a:lnSpc>
                <a:spcPct val="80000"/>
              </a:lnSpc>
              <a:buFontTx/>
              <a:buNone/>
            </a:pPr>
            <a:r>
              <a:rPr lang="en-US" sz="2200" dirty="0"/>
              <a:t>	Help the Congress oversee federal programs, policies, and operations to ensure accountability to the American people.</a:t>
            </a:r>
          </a:p>
          <a:p>
            <a:pPr eaLnBrk="1" hangingPunct="1">
              <a:lnSpc>
                <a:spcPct val="80000"/>
              </a:lnSpc>
              <a:buFontTx/>
              <a:buNone/>
            </a:pPr>
            <a:r>
              <a:rPr lang="en-US" sz="2200" b="1" dirty="0"/>
              <a:t>   		</a:t>
            </a:r>
          </a:p>
          <a:p>
            <a:pPr eaLnBrk="1" hangingPunct="1">
              <a:lnSpc>
                <a:spcPct val="80000"/>
              </a:lnSpc>
              <a:buFontTx/>
              <a:buNone/>
            </a:pPr>
            <a:r>
              <a:rPr lang="en-US" sz="2200" b="1" dirty="0"/>
              <a:t>	Integrity  </a:t>
            </a:r>
          </a:p>
          <a:p>
            <a:pPr eaLnBrk="1" hangingPunct="1">
              <a:lnSpc>
                <a:spcPct val="80000"/>
              </a:lnSpc>
              <a:buFontTx/>
              <a:buNone/>
            </a:pPr>
            <a:r>
              <a:rPr lang="en-US" sz="2200" dirty="0"/>
              <a:t>	Ensure that our work is professional, objective, </a:t>
            </a:r>
            <a:br>
              <a:rPr lang="en-US" sz="2200" dirty="0"/>
            </a:br>
            <a:r>
              <a:rPr lang="en-US" sz="2200" dirty="0"/>
              <a:t>fact-based, nonpartisan</a:t>
            </a:r>
            <a:r>
              <a:rPr lang="en-US" sz="2200" dirty="0"/>
              <a:t> </a:t>
            </a:r>
            <a:r>
              <a:rPr lang="en-US" sz="2200" dirty="0"/>
              <a:t>and non-ideological.</a:t>
            </a:r>
          </a:p>
          <a:p>
            <a:pPr eaLnBrk="1" hangingPunct="1">
              <a:lnSpc>
                <a:spcPct val="80000"/>
              </a:lnSpc>
              <a:buFontTx/>
              <a:buNone/>
            </a:pPr>
            <a:r>
              <a:rPr lang="en-US" sz="2200" b="1" dirty="0"/>
              <a:t>   		</a:t>
            </a:r>
          </a:p>
          <a:p>
            <a:pPr eaLnBrk="1" hangingPunct="1">
              <a:lnSpc>
                <a:spcPct val="80000"/>
              </a:lnSpc>
              <a:buFontTx/>
              <a:buNone/>
            </a:pPr>
            <a:r>
              <a:rPr lang="en-US" sz="2200" b="1" dirty="0"/>
              <a:t>	Reliability</a:t>
            </a:r>
          </a:p>
          <a:p>
            <a:pPr eaLnBrk="1" hangingPunct="1">
              <a:lnSpc>
                <a:spcPct val="80000"/>
              </a:lnSpc>
              <a:buFontTx/>
              <a:buNone/>
            </a:pPr>
            <a:r>
              <a:rPr lang="en-US" sz="2200" dirty="0"/>
              <a:t>	Provide high-quality, timely, accurate, useful, clear and candid information.</a:t>
            </a:r>
          </a:p>
          <a:p>
            <a:pPr eaLnBrk="1" hangingPunct="1">
              <a:lnSpc>
                <a:spcPct val="80000"/>
              </a:lnSpc>
              <a:buFontTx/>
              <a:buNone/>
            </a:pPr>
            <a:endParaRPr lang="en-US" sz="2200" dirty="0"/>
          </a:p>
          <a:p>
            <a:pPr algn="ctr" eaLnBrk="1" hangingPunct="1">
              <a:lnSpc>
                <a:spcPct val="80000"/>
              </a:lnSpc>
              <a:buFontTx/>
              <a:buNone/>
            </a:pPr>
            <a:endParaRPr lang="en-US" sz="2200" dirty="0"/>
          </a:p>
        </p:txBody>
      </p:sp>
      <p:sp>
        <p:nvSpPr>
          <p:cNvPr id="2" name="Slide Number Placeholder 1"/>
          <p:cNvSpPr>
            <a:spLocks noGrp="1"/>
          </p:cNvSpPr>
          <p:nvPr>
            <p:ph type="sldNum" sz="quarter" idx="12"/>
          </p:nvPr>
        </p:nvSpPr>
        <p:spPr/>
        <p:txBody>
          <a:bodyPr/>
          <a:lstStyle/>
          <a:p>
            <a:pPr>
              <a:defRPr/>
            </a:pPr>
            <a:r>
              <a:rPr lang="en-US" smtClean="0"/>
              <a:t>Page </a:t>
            </a:r>
            <a:fld id="{2EC5FF3D-A874-4D29-B89C-FE934CC352FF}" type="slidenum">
              <a:rPr lang="en-US" smtClean="0"/>
              <a:pPr>
                <a:defRPr/>
              </a:pPr>
              <a:t>5</a:t>
            </a:fld>
            <a:endParaRPr lang="en-US"/>
          </a:p>
        </p:txBody>
      </p:sp>
    </p:spTree>
    <p:extLst>
      <p:ext uri="{BB962C8B-B14F-4D97-AF65-F5344CB8AC3E}">
        <p14:creationId xmlns:p14="http://schemas.microsoft.com/office/powerpoint/2010/main" val="36463893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3"/>
          <p:cNvSpPr>
            <a:spLocks noGrp="1" noChangeArrowheads="1"/>
          </p:cNvSpPr>
          <p:nvPr>
            <p:ph type="title"/>
          </p:nvPr>
        </p:nvSpPr>
        <p:spPr>
          <a:xfrm>
            <a:off x="376660" y="1245548"/>
            <a:ext cx="9294471" cy="1036320"/>
          </a:xfrm>
        </p:spPr>
        <p:txBody>
          <a:bodyPr>
            <a:noAutofit/>
          </a:bodyPr>
          <a:lstStyle/>
          <a:p>
            <a:pPr eaLnBrk="1" hangingPunct="1"/>
            <a:r>
              <a:rPr lang="en-US" dirty="0" smtClean="0"/>
              <a:t>Evolution of Our Mission </a:t>
            </a:r>
          </a:p>
        </p:txBody>
      </p:sp>
      <p:sp>
        <p:nvSpPr>
          <p:cNvPr id="12291" name="Rectangle 2"/>
          <p:cNvSpPr>
            <a:spLocks noGrp="1" noChangeArrowheads="1"/>
          </p:cNvSpPr>
          <p:nvPr>
            <p:ph type="body" sz="half" idx="1"/>
          </p:nvPr>
        </p:nvSpPr>
        <p:spPr>
          <a:xfrm>
            <a:off x="401638" y="2346113"/>
            <a:ext cx="9304020" cy="4792980"/>
          </a:xfrm>
        </p:spPr>
        <p:txBody>
          <a:bodyPr/>
          <a:lstStyle/>
          <a:p>
            <a:pPr eaLnBrk="1" hangingPunct="1">
              <a:lnSpc>
                <a:spcPct val="80000"/>
              </a:lnSpc>
              <a:buFontTx/>
              <a:buNone/>
            </a:pPr>
            <a:endParaRPr lang="en-US" sz="2000" dirty="0"/>
          </a:p>
          <a:p>
            <a:pPr eaLnBrk="1" hangingPunct="1">
              <a:lnSpc>
                <a:spcPct val="80000"/>
              </a:lnSpc>
            </a:pPr>
            <a:endParaRPr lang="en-US" sz="2000" dirty="0"/>
          </a:p>
          <a:p>
            <a:pPr eaLnBrk="1" hangingPunct="1">
              <a:lnSpc>
                <a:spcPct val="80000"/>
              </a:lnSpc>
            </a:pPr>
            <a:endParaRPr lang="en-US" sz="2000" dirty="0"/>
          </a:p>
          <a:p>
            <a:pPr eaLnBrk="1" hangingPunct="1">
              <a:lnSpc>
                <a:spcPct val="80000"/>
              </a:lnSpc>
            </a:pPr>
            <a:endParaRPr lang="en-US" sz="2000" dirty="0"/>
          </a:p>
          <a:p>
            <a:pPr eaLnBrk="1" hangingPunct="1">
              <a:lnSpc>
                <a:spcPct val="80000"/>
              </a:lnSpc>
            </a:pPr>
            <a:endParaRPr lang="en-US" sz="2000" dirty="0"/>
          </a:p>
          <a:p>
            <a:pPr eaLnBrk="1" hangingPunct="1">
              <a:lnSpc>
                <a:spcPct val="80000"/>
              </a:lnSpc>
            </a:pPr>
            <a:endParaRPr lang="en-US" sz="2000" dirty="0"/>
          </a:p>
          <a:p>
            <a:pPr eaLnBrk="1" hangingPunct="1">
              <a:lnSpc>
                <a:spcPct val="80000"/>
              </a:lnSpc>
              <a:buFontTx/>
              <a:buNone/>
            </a:pPr>
            <a:endParaRPr lang="en-US" sz="2000" dirty="0"/>
          </a:p>
          <a:p>
            <a:pPr eaLnBrk="1" hangingPunct="1">
              <a:lnSpc>
                <a:spcPct val="80000"/>
              </a:lnSpc>
            </a:pPr>
            <a:endParaRPr lang="en-US" sz="2000" dirty="0"/>
          </a:p>
          <a:p>
            <a:pPr eaLnBrk="1" hangingPunct="1">
              <a:lnSpc>
                <a:spcPct val="95000"/>
              </a:lnSpc>
            </a:pPr>
            <a:endParaRPr lang="en-US" sz="2000" dirty="0"/>
          </a:p>
          <a:p>
            <a:pPr eaLnBrk="1" hangingPunct="1">
              <a:lnSpc>
                <a:spcPct val="95000"/>
              </a:lnSpc>
              <a:buNone/>
            </a:pPr>
            <a:endParaRPr lang="en-US" sz="2000" dirty="0"/>
          </a:p>
          <a:p>
            <a:pPr eaLnBrk="1" hangingPunct="1">
              <a:lnSpc>
                <a:spcPct val="95000"/>
              </a:lnSpc>
              <a:buNone/>
            </a:pPr>
            <a:r>
              <a:rPr lang="en-US" sz="2000" dirty="0"/>
              <a:t>	</a:t>
            </a:r>
          </a:p>
          <a:p>
            <a:pPr eaLnBrk="1" hangingPunct="1">
              <a:lnSpc>
                <a:spcPct val="95000"/>
              </a:lnSpc>
              <a:buNone/>
            </a:pPr>
            <a:endParaRPr lang="en-US" sz="2000" dirty="0"/>
          </a:p>
          <a:p>
            <a:pPr eaLnBrk="1" hangingPunct="1">
              <a:lnSpc>
                <a:spcPct val="95000"/>
              </a:lnSpc>
              <a:buNone/>
            </a:pPr>
            <a:endParaRPr lang="en-US" sz="2000" dirty="0"/>
          </a:p>
          <a:p>
            <a:pPr eaLnBrk="1" hangingPunct="1">
              <a:lnSpc>
                <a:spcPct val="95000"/>
              </a:lnSpc>
            </a:pPr>
            <a:endParaRPr lang="en-US" sz="2000" dirty="0"/>
          </a:p>
        </p:txBody>
      </p:sp>
      <p:sp>
        <p:nvSpPr>
          <p:cNvPr id="12311" name="Rectangle 6"/>
          <p:cNvSpPr>
            <a:spLocks noChangeArrowheads="1"/>
          </p:cNvSpPr>
          <p:nvPr/>
        </p:nvSpPr>
        <p:spPr bwMode="auto">
          <a:xfrm>
            <a:off x="4227164" y="2756050"/>
            <a:ext cx="1146930" cy="712470"/>
          </a:xfrm>
          <a:prstGeom prst="rect">
            <a:avLst/>
          </a:prstGeom>
          <a:solidFill>
            <a:schemeClr val="bg1"/>
          </a:solidFill>
          <a:ln w="9525">
            <a:noFill/>
            <a:miter lim="800000"/>
            <a:headEnd/>
            <a:tailEnd/>
          </a:ln>
        </p:spPr>
        <p:txBody>
          <a:bodyPr wrap="none" lIns="0" tIns="0" rIns="0" bIns="0" anchor="ctr"/>
          <a:lstStyle/>
          <a:p>
            <a:endParaRPr lang="en-US"/>
          </a:p>
        </p:txBody>
      </p:sp>
      <p:sp>
        <p:nvSpPr>
          <p:cNvPr id="12295" name="Rectangle 8"/>
          <p:cNvSpPr>
            <a:spLocks noChangeArrowheads="1"/>
          </p:cNvSpPr>
          <p:nvPr/>
        </p:nvSpPr>
        <p:spPr bwMode="auto">
          <a:xfrm>
            <a:off x="3408680" y="4836160"/>
            <a:ext cx="1676400" cy="1468120"/>
          </a:xfrm>
          <a:prstGeom prst="rect">
            <a:avLst/>
          </a:prstGeom>
          <a:noFill/>
          <a:ln w="9525">
            <a:noFill/>
            <a:miter lim="800000"/>
            <a:headEnd/>
            <a:tailEnd/>
          </a:ln>
        </p:spPr>
        <p:txBody>
          <a:bodyPr wrap="none" lIns="0" tIns="0" rIns="0" bIns="0" anchor="ctr"/>
          <a:lstStyle/>
          <a:p>
            <a:endParaRPr lang="en-US"/>
          </a:p>
        </p:txBody>
      </p:sp>
      <p:sp>
        <p:nvSpPr>
          <p:cNvPr id="12296" name="Line 9"/>
          <p:cNvSpPr>
            <a:spLocks noChangeShapeType="1"/>
          </p:cNvSpPr>
          <p:nvPr/>
        </p:nvSpPr>
        <p:spPr bwMode="auto">
          <a:xfrm>
            <a:off x="894080" y="3886200"/>
            <a:ext cx="8465820" cy="0"/>
          </a:xfrm>
          <a:prstGeom prst="line">
            <a:avLst/>
          </a:prstGeom>
          <a:noFill/>
          <a:ln w="76200">
            <a:solidFill>
              <a:srgbClr val="FFA100"/>
            </a:solidFill>
            <a:round/>
            <a:headEnd/>
            <a:tailEnd type="triangle" w="med" len="med"/>
          </a:ln>
        </p:spPr>
        <p:txBody>
          <a:bodyPr lIns="0" tIns="0" rIns="0" bIns="0"/>
          <a:lstStyle/>
          <a:p>
            <a:endParaRPr lang="en-US"/>
          </a:p>
        </p:txBody>
      </p:sp>
      <p:sp>
        <p:nvSpPr>
          <p:cNvPr id="12297" name="Oval 10"/>
          <p:cNvSpPr>
            <a:spLocks noChangeArrowheads="1"/>
          </p:cNvSpPr>
          <p:nvPr/>
        </p:nvSpPr>
        <p:spPr bwMode="auto">
          <a:xfrm>
            <a:off x="1480820" y="3799840"/>
            <a:ext cx="167640" cy="172720"/>
          </a:xfrm>
          <a:prstGeom prst="ellipse">
            <a:avLst/>
          </a:prstGeom>
          <a:solidFill>
            <a:schemeClr val="bg1"/>
          </a:solidFill>
          <a:ln w="9525">
            <a:solidFill>
              <a:srgbClr val="3E2800"/>
            </a:solidFill>
            <a:round/>
            <a:headEnd/>
            <a:tailEnd/>
          </a:ln>
        </p:spPr>
        <p:txBody>
          <a:bodyPr wrap="none" lIns="0" tIns="0" rIns="0" bIns="0" anchor="ctr"/>
          <a:lstStyle/>
          <a:p>
            <a:endParaRPr lang="en-US"/>
          </a:p>
        </p:txBody>
      </p:sp>
      <p:sp>
        <p:nvSpPr>
          <p:cNvPr id="12298" name="Oval 11"/>
          <p:cNvSpPr>
            <a:spLocks noChangeArrowheads="1"/>
          </p:cNvSpPr>
          <p:nvPr/>
        </p:nvSpPr>
        <p:spPr bwMode="auto">
          <a:xfrm>
            <a:off x="5504180" y="3799840"/>
            <a:ext cx="167640" cy="172720"/>
          </a:xfrm>
          <a:prstGeom prst="ellipse">
            <a:avLst/>
          </a:prstGeom>
          <a:solidFill>
            <a:schemeClr val="bg1"/>
          </a:solidFill>
          <a:ln w="9525">
            <a:solidFill>
              <a:srgbClr val="3E2800"/>
            </a:solidFill>
            <a:round/>
            <a:headEnd/>
            <a:tailEnd/>
          </a:ln>
        </p:spPr>
        <p:txBody>
          <a:bodyPr wrap="none" lIns="0" tIns="0" rIns="0" bIns="0" anchor="ctr"/>
          <a:lstStyle/>
          <a:p>
            <a:endParaRPr lang="en-US"/>
          </a:p>
        </p:txBody>
      </p:sp>
      <p:sp>
        <p:nvSpPr>
          <p:cNvPr id="12299" name="Rectangle 12"/>
          <p:cNvSpPr>
            <a:spLocks noChangeArrowheads="1"/>
          </p:cNvSpPr>
          <p:nvPr/>
        </p:nvSpPr>
        <p:spPr bwMode="auto">
          <a:xfrm>
            <a:off x="1397000" y="4058921"/>
            <a:ext cx="7711440" cy="183127"/>
          </a:xfrm>
          <a:prstGeom prst="rect">
            <a:avLst/>
          </a:prstGeom>
          <a:noFill/>
          <a:ln w="9525">
            <a:noFill/>
            <a:miter lim="800000"/>
            <a:headEnd/>
            <a:tailEnd/>
          </a:ln>
        </p:spPr>
        <p:txBody>
          <a:bodyPr lIns="0" tIns="0" rIns="0" bIns="0">
            <a:spAutoFit/>
          </a:bodyPr>
          <a:lstStyle/>
          <a:p>
            <a:pPr algn="l" eaLnBrk="0" hangingPunct="0">
              <a:spcBef>
                <a:spcPct val="0"/>
              </a:spcBef>
              <a:buFontTx/>
              <a:buNone/>
            </a:pPr>
            <a:r>
              <a:rPr lang="en-US" sz="1200" b="1" dirty="0">
                <a:solidFill>
                  <a:srgbClr val="3E2800"/>
                </a:solidFill>
              </a:rPr>
              <a:t>1921				1970		               </a:t>
            </a:r>
            <a:r>
              <a:rPr lang="en-US" sz="1200" b="1" dirty="0">
                <a:solidFill>
                  <a:srgbClr val="3E2800"/>
                </a:solidFill>
              </a:rPr>
              <a:t>	2004</a:t>
            </a:r>
            <a:endParaRPr lang="en-US" sz="1200" b="1" dirty="0">
              <a:solidFill>
                <a:srgbClr val="3E2800"/>
              </a:solidFill>
            </a:endParaRPr>
          </a:p>
        </p:txBody>
      </p:sp>
      <p:sp>
        <p:nvSpPr>
          <p:cNvPr id="12300" name="Rectangle 13"/>
          <p:cNvSpPr>
            <a:spLocks noChangeArrowheads="1"/>
          </p:cNvSpPr>
          <p:nvPr/>
        </p:nvSpPr>
        <p:spPr bwMode="auto">
          <a:xfrm>
            <a:off x="502920" y="4283816"/>
            <a:ext cx="2263140" cy="1220847"/>
          </a:xfrm>
          <a:prstGeom prst="rect">
            <a:avLst/>
          </a:prstGeom>
          <a:noFill/>
          <a:ln w="9525">
            <a:noFill/>
            <a:miter lim="800000"/>
            <a:headEnd/>
            <a:tailEnd/>
          </a:ln>
        </p:spPr>
        <p:txBody>
          <a:bodyPr lIns="0" tIns="0" rIns="0" bIns="0">
            <a:spAutoFit/>
          </a:bodyPr>
          <a:lstStyle/>
          <a:p>
            <a:pPr eaLnBrk="0" hangingPunct="0">
              <a:spcBef>
                <a:spcPct val="0"/>
              </a:spcBef>
              <a:buFontTx/>
              <a:buNone/>
            </a:pPr>
            <a:r>
              <a:rPr lang="en-US" sz="1600" b="1" dirty="0">
                <a:solidFill>
                  <a:srgbClr val="00008A"/>
                </a:solidFill>
              </a:rPr>
              <a:t>Oversee</a:t>
            </a:r>
            <a:endParaRPr lang="en-US" sz="1600" b="1" dirty="0">
              <a:solidFill>
                <a:srgbClr val="00008A"/>
              </a:solidFill>
            </a:endParaRPr>
          </a:p>
          <a:p>
            <a:pPr eaLnBrk="0" hangingPunct="0">
              <a:spcBef>
                <a:spcPct val="0"/>
              </a:spcBef>
              <a:buFontTx/>
              <a:buNone/>
            </a:pPr>
            <a:r>
              <a:rPr lang="en-US" sz="1600" b="1" dirty="0">
                <a:solidFill>
                  <a:srgbClr val="00008A"/>
                </a:solidFill>
              </a:rPr>
              <a:t>financial management</a:t>
            </a:r>
          </a:p>
          <a:p>
            <a:pPr eaLnBrk="0" hangingPunct="0">
              <a:spcBef>
                <a:spcPct val="0"/>
              </a:spcBef>
              <a:buFontTx/>
              <a:buNone/>
            </a:pPr>
            <a:r>
              <a:rPr lang="en-US" sz="1600" b="1" dirty="0">
                <a:solidFill>
                  <a:srgbClr val="00008A"/>
                </a:solidFill>
              </a:rPr>
              <a:t>processes of the Executive </a:t>
            </a:r>
            <a:r>
              <a:rPr lang="en-US" sz="1600" b="1" dirty="0">
                <a:solidFill>
                  <a:srgbClr val="00008A"/>
                </a:solidFill>
              </a:rPr>
              <a:t>Branch after WWI</a:t>
            </a:r>
            <a:endParaRPr lang="en-US" sz="1600" b="1" dirty="0">
              <a:solidFill>
                <a:srgbClr val="00008A"/>
              </a:solidFill>
            </a:endParaRPr>
          </a:p>
        </p:txBody>
      </p:sp>
      <p:sp>
        <p:nvSpPr>
          <p:cNvPr id="12302" name="Rectangle 15"/>
          <p:cNvSpPr>
            <a:spLocks noChangeArrowheads="1"/>
          </p:cNvSpPr>
          <p:nvPr/>
        </p:nvSpPr>
        <p:spPr bwMode="auto">
          <a:xfrm>
            <a:off x="3702050" y="4283817"/>
            <a:ext cx="2332990" cy="1231106"/>
          </a:xfrm>
          <a:prstGeom prst="rect">
            <a:avLst/>
          </a:prstGeom>
          <a:noFill/>
          <a:ln w="9525">
            <a:noFill/>
            <a:miter lim="800000"/>
            <a:headEnd/>
            <a:tailEnd/>
          </a:ln>
        </p:spPr>
        <p:txBody>
          <a:bodyPr wrap="square" lIns="0" tIns="0" rIns="0" bIns="0">
            <a:spAutoFit/>
          </a:bodyPr>
          <a:lstStyle/>
          <a:p>
            <a:pPr eaLnBrk="0" hangingPunct="0">
              <a:spcBef>
                <a:spcPct val="0"/>
              </a:spcBef>
              <a:buFontTx/>
              <a:buNone/>
            </a:pPr>
            <a:r>
              <a:rPr lang="en-US" sz="1600" b="1" dirty="0">
                <a:solidFill>
                  <a:srgbClr val="00008A"/>
                </a:solidFill>
              </a:rPr>
              <a:t>Provide </a:t>
            </a:r>
            <a:r>
              <a:rPr lang="en-US" sz="1600" b="1" dirty="0">
                <a:solidFill>
                  <a:srgbClr val="00008A"/>
                </a:solidFill>
              </a:rPr>
              <a:t>oversight</a:t>
            </a:r>
          </a:p>
          <a:p>
            <a:pPr eaLnBrk="0" hangingPunct="0">
              <a:spcBef>
                <a:spcPct val="0"/>
              </a:spcBef>
              <a:buFontTx/>
              <a:buNone/>
            </a:pPr>
            <a:r>
              <a:rPr lang="en-US" sz="1600" b="1" dirty="0">
                <a:solidFill>
                  <a:srgbClr val="00008A"/>
                </a:solidFill>
              </a:rPr>
              <a:t>of program performance &amp; </a:t>
            </a:r>
            <a:r>
              <a:rPr lang="en-US" sz="1600" b="1" dirty="0">
                <a:solidFill>
                  <a:srgbClr val="00008A"/>
                </a:solidFill>
              </a:rPr>
              <a:t> </a:t>
            </a:r>
            <a:r>
              <a:rPr lang="en-US" sz="1600" b="1" dirty="0">
                <a:solidFill>
                  <a:srgbClr val="00008A"/>
                </a:solidFill>
              </a:rPr>
              <a:t>government-wide </a:t>
            </a:r>
            <a:r>
              <a:rPr lang="en-US" sz="1600" b="1" dirty="0">
                <a:solidFill>
                  <a:srgbClr val="00008A"/>
                </a:solidFill>
              </a:rPr>
              <a:t>issues </a:t>
            </a:r>
            <a:endParaRPr lang="en-US" sz="1600" b="1" dirty="0">
              <a:solidFill>
                <a:srgbClr val="00008A"/>
              </a:solidFill>
            </a:endParaRPr>
          </a:p>
        </p:txBody>
      </p:sp>
      <p:sp>
        <p:nvSpPr>
          <p:cNvPr id="12303" name="Rectangle 16"/>
          <p:cNvSpPr>
            <a:spLocks noChangeArrowheads="1"/>
          </p:cNvSpPr>
          <p:nvPr/>
        </p:nvSpPr>
        <p:spPr bwMode="auto">
          <a:xfrm>
            <a:off x="3911600" y="5181600"/>
            <a:ext cx="1005840" cy="1036320"/>
          </a:xfrm>
          <a:prstGeom prst="rect">
            <a:avLst/>
          </a:prstGeom>
          <a:noFill/>
          <a:ln w="9525">
            <a:noFill/>
            <a:miter lim="800000"/>
            <a:headEnd/>
            <a:tailEnd/>
          </a:ln>
        </p:spPr>
        <p:txBody>
          <a:bodyPr wrap="none" lIns="0" tIns="0" rIns="0" bIns="0" anchor="ctr"/>
          <a:lstStyle/>
          <a:p>
            <a:endParaRPr lang="en-US"/>
          </a:p>
        </p:txBody>
      </p:sp>
      <p:sp>
        <p:nvSpPr>
          <p:cNvPr id="12304" name="Text Box 17"/>
          <p:cNvSpPr txBox="1">
            <a:spLocks noChangeArrowheads="1"/>
          </p:cNvSpPr>
          <p:nvPr/>
        </p:nvSpPr>
        <p:spPr bwMode="auto">
          <a:xfrm>
            <a:off x="2961640" y="4370177"/>
            <a:ext cx="299762" cy="615553"/>
          </a:xfrm>
          <a:prstGeom prst="rect">
            <a:avLst/>
          </a:prstGeom>
          <a:noFill/>
          <a:ln w="9525">
            <a:noFill/>
            <a:miter lim="800000"/>
            <a:headEnd/>
            <a:tailEnd/>
          </a:ln>
        </p:spPr>
        <p:txBody>
          <a:bodyPr wrap="none" lIns="0" tIns="0" rIns="0" bIns="0">
            <a:spAutoFit/>
          </a:bodyPr>
          <a:lstStyle/>
          <a:p>
            <a:pPr algn="l" eaLnBrk="0" hangingPunct="0">
              <a:spcBef>
                <a:spcPct val="0"/>
              </a:spcBef>
              <a:buFontTx/>
              <a:buNone/>
            </a:pPr>
            <a:r>
              <a:rPr lang="en-US" sz="4000" dirty="0">
                <a:solidFill>
                  <a:srgbClr val="FFA100"/>
                </a:solidFill>
              </a:rPr>
              <a:t>+</a:t>
            </a:r>
          </a:p>
        </p:txBody>
      </p:sp>
      <p:sp>
        <p:nvSpPr>
          <p:cNvPr id="12305" name="Text Box 18"/>
          <p:cNvSpPr txBox="1">
            <a:spLocks noChangeArrowheads="1"/>
          </p:cNvSpPr>
          <p:nvPr/>
        </p:nvSpPr>
        <p:spPr bwMode="auto">
          <a:xfrm>
            <a:off x="6412230" y="4370177"/>
            <a:ext cx="299762" cy="615553"/>
          </a:xfrm>
          <a:prstGeom prst="rect">
            <a:avLst/>
          </a:prstGeom>
          <a:noFill/>
          <a:ln w="9525">
            <a:noFill/>
            <a:miter lim="800000"/>
            <a:headEnd/>
            <a:tailEnd/>
          </a:ln>
        </p:spPr>
        <p:txBody>
          <a:bodyPr wrap="none" lIns="0" tIns="0" rIns="0" bIns="0">
            <a:spAutoFit/>
          </a:bodyPr>
          <a:lstStyle/>
          <a:p>
            <a:pPr algn="l" eaLnBrk="0" hangingPunct="0">
              <a:spcBef>
                <a:spcPct val="0"/>
              </a:spcBef>
              <a:buFontTx/>
              <a:buNone/>
            </a:pPr>
            <a:r>
              <a:rPr lang="en-US" sz="4000">
                <a:solidFill>
                  <a:srgbClr val="FFA100"/>
                </a:solidFill>
              </a:rPr>
              <a:t>+</a:t>
            </a:r>
          </a:p>
        </p:txBody>
      </p:sp>
      <p:sp>
        <p:nvSpPr>
          <p:cNvPr id="12306" name="Rectangle 19"/>
          <p:cNvSpPr>
            <a:spLocks noChangeArrowheads="1"/>
          </p:cNvSpPr>
          <p:nvPr/>
        </p:nvSpPr>
        <p:spPr bwMode="auto">
          <a:xfrm>
            <a:off x="7152640" y="4283817"/>
            <a:ext cx="2263140" cy="732508"/>
          </a:xfrm>
          <a:prstGeom prst="rect">
            <a:avLst/>
          </a:prstGeom>
          <a:noFill/>
          <a:ln w="9525">
            <a:noFill/>
            <a:miter lim="800000"/>
            <a:headEnd/>
            <a:tailEnd/>
          </a:ln>
        </p:spPr>
        <p:txBody>
          <a:bodyPr lIns="0" tIns="0" rIns="0" bIns="0">
            <a:spAutoFit/>
          </a:bodyPr>
          <a:lstStyle/>
          <a:p>
            <a:pPr eaLnBrk="0" hangingPunct="0">
              <a:spcBef>
                <a:spcPct val="0"/>
              </a:spcBef>
              <a:buFontTx/>
              <a:buNone/>
              <a:defRPr/>
            </a:pPr>
            <a:r>
              <a:rPr lang="en-US" sz="1600" b="1" dirty="0">
                <a:solidFill>
                  <a:srgbClr val="00008A"/>
                </a:solidFill>
              </a:rPr>
              <a:t>Expand portfolio to cover oversight, insight &amp; foresight</a:t>
            </a:r>
          </a:p>
        </p:txBody>
      </p:sp>
      <p:sp>
        <p:nvSpPr>
          <p:cNvPr id="12307" name="Oval 20"/>
          <p:cNvSpPr>
            <a:spLocks noChangeArrowheads="1"/>
          </p:cNvSpPr>
          <p:nvPr/>
        </p:nvSpPr>
        <p:spPr bwMode="auto">
          <a:xfrm>
            <a:off x="8521700" y="3799840"/>
            <a:ext cx="167640" cy="172720"/>
          </a:xfrm>
          <a:prstGeom prst="ellipse">
            <a:avLst/>
          </a:prstGeom>
          <a:solidFill>
            <a:schemeClr val="bg1"/>
          </a:solidFill>
          <a:ln w="9525">
            <a:solidFill>
              <a:srgbClr val="3E2800"/>
            </a:solidFill>
            <a:round/>
            <a:headEnd/>
            <a:tailEnd/>
          </a:ln>
        </p:spPr>
        <p:txBody>
          <a:bodyPr wrap="none" lIns="0" tIns="0" rIns="0" bIns="0" anchor="ctr"/>
          <a:lstStyle/>
          <a:p>
            <a:endParaRPr lang="en-US"/>
          </a:p>
        </p:txBody>
      </p:sp>
      <p:sp>
        <p:nvSpPr>
          <p:cNvPr id="12308" name="Text Box 21"/>
          <p:cNvSpPr txBox="1">
            <a:spLocks noChangeArrowheads="1"/>
          </p:cNvSpPr>
          <p:nvPr/>
        </p:nvSpPr>
        <p:spPr bwMode="auto">
          <a:xfrm rot="-2726418">
            <a:off x="7937157" y="2085615"/>
            <a:ext cx="2099860" cy="1538883"/>
          </a:xfrm>
          <a:prstGeom prst="rect">
            <a:avLst/>
          </a:prstGeom>
          <a:noFill/>
          <a:ln w="9525">
            <a:noFill/>
            <a:miter lim="800000"/>
            <a:headEnd/>
            <a:tailEnd/>
          </a:ln>
        </p:spPr>
        <p:txBody>
          <a:bodyPr wrap="square" lIns="0" tIns="0" rIns="0" bIns="0">
            <a:spAutoFit/>
          </a:bodyPr>
          <a:lstStyle/>
          <a:p>
            <a:pPr eaLnBrk="0" hangingPunct="0">
              <a:spcBef>
                <a:spcPct val="0"/>
              </a:spcBef>
              <a:buFontTx/>
              <a:buNone/>
            </a:pPr>
            <a:r>
              <a:rPr lang="en-US" dirty="0" smtClean="0">
                <a:solidFill>
                  <a:srgbClr val="0E1B8D"/>
                </a:solidFill>
              </a:rPr>
              <a:t>Legal name becomes Government Accountability Office</a:t>
            </a:r>
            <a:endParaRPr lang="en-US" dirty="0">
              <a:solidFill>
                <a:srgbClr val="0E1B8D"/>
              </a:solidFill>
            </a:endParaRPr>
          </a:p>
        </p:txBody>
      </p:sp>
      <p:pic>
        <p:nvPicPr>
          <p:cNvPr id="2050" name="Picture 2"/>
          <p:cNvPicPr>
            <a:picLocks noChangeAspect="1" noChangeArrowheads="1"/>
          </p:cNvPicPr>
          <p:nvPr/>
        </p:nvPicPr>
        <p:blipFill>
          <a:blip r:embed="rId3" cstate="print"/>
          <a:srcRect/>
          <a:stretch>
            <a:fillRect/>
          </a:stretch>
        </p:blipFill>
        <p:spPr bwMode="auto">
          <a:xfrm>
            <a:off x="5172614" y="2245360"/>
            <a:ext cx="2091786" cy="1397951"/>
          </a:xfrm>
          <a:prstGeom prst="rect">
            <a:avLst/>
          </a:prstGeom>
          <a:noFill/>
          <a:ln w="9525">
            <a:noFill/>
            <a:miter lim="800000"/>
            <a:headEnd/>
            <a:tailEnd/>
          </a:ln>
        </p:spPr>
      </p:pic>
      <p:sp>
        <p:nvSpPr>
          <p:cNvPr id="22" name="Text Box 21"/>
          <p:cNvSpPr txBox="1">
            <a:spLocks noChangeArrowheads="1"/>
          </p:cNvSpPr>
          <p:nvPr/>
        </p:nvSpPr>
        <p:spPr bwMode="auto">
          <a:xfrm rot="-2726418">
            <a:off x="1152364" y="2377823"/>
            <a:ext cx="1784764" cy="1231106"/>
          </a:xfrm>
          <a:prstGeom prst="rect">
            <a:avLst/>
          </a:prstGeom>
          <a:noFill/>
          <a:ln w="9525">
            <a:noFill/>
            <a:miter lim="800000"/>
            <a:headEnd/>
            <a:tailEnd/>
          </a:ln>
        </p:spPr>
        <p:txBody>
          <a:bodyPr wrap="square" lIns="0" tIns="0" rIns="0" bIns="0">
            <a:spAutoFit/>
          </a:bodyPr>
          <a:lstStyle/>
          <a:p>
            <a:pPr eaLnBrk="0" hangingPunct="0">
              <a:spcBef>
                <a:spcPct val="0"/>
              </a:spcBef>
              <a:buFontTx/>
              <a:buNone/>
            </a:pPr>
            <a:r>
              <a:rPr lang="en-US" dirty="0" smtClean="0">
                <a:solidFill>
                  <a:srgbClr val="0E1B8D"/>
                </a:solidFill>
              </a:rPr>
              <a:t>General Accounting Office established</a:t>
            </a:r>
            <a:endParaRPr lang="en-US" dirty="0">
              <a:solidFill>
                <a:srgbClr val="0E1B8D"/>
              </a:solidFill>
            </a:endParaRPr>
          </a:p>
        </p:txBody>
      </p:sp>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9687" b="22579"/>
          <a:stretch/>
        </p:blipFill>
        <p:spPr bwMode="auto">
          <a:xfrm>
            <a:off x="2780030" y="2245361"/>
            <a:ext cx="2095500" cy="1397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a:xfrm>
            <a:off x="8689340" y="7330440"/>
            <a:ext cx="1033780" cy="289560"/>
          </a:xfrm>
        </p:spPr>
        <p:txBody>
          <a:bodyPr/>
          <a:lstStyle/>
          <a:p>
            <a:pPr>
              <a:defRPr/>
            </a:pPr>
            <a:r>
              <a:rPr lang="en-US" dirty="0" smtClean="0"/>
              <a:t>Page </a:t>
            </a:r>
            <a:fld id="{9032B0D1-E7B1-4839-B91D-A2CCD243D268}" type="slidenum">
              <a:rPr lang="en-US" smtClean="0"/>
              <a:pPr>
                <a:defRPr/>
              </a:pPr>
              <a:t>6</a:t>
            </a:fld>
            <a:endParaRPr lang="en-US" dirty="0"/>
          </a:p>
        </p:txBody>
      </p:sp>
    </p:spTree>
    <p:extLst>
      <p:ext uri="{BB962C8B-B14F-4D97-AF65-F5344CB8AC3E}">
        <p14:creationId xmlns:p14="http://schemas.microsoft.com/office/powerpoint/2010/main" val="42344057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pPr eaLnBrk="1" hangingPunct="1"/>
            <a:r>
              <a:rPr lang="en-US" smtClean="0"/>
              <a:t>The Modern GAO</a:t>
            </a:r>
          </a:p>
        </p:txBody>
      </p:sp>
      <p:sp>
        <p:nvSpPr>
          <p:cNvPr id="12292" name="Rectangle 3"/>
          <p:cNvSpPr>
            <a:spLocks noGrp="1" noChangeArrowheads="1"/>
          </p:cNvSpPr>
          <p:nvPr>
            <p:ph idx="1"/>
          </p:nvPr>
        </p:nvSpPr>
        <p:spPr/>
        <p:txBody>
          <a:bodyPr/>
          <a:lstStyle/>
          <a:p>
            <a:pPr eaLnBrk="1" hangingPunct="1">
              <a:lnSpc>
                <a:spcPct val="80000"/>
              </a:lnSpc>
              <a:spcAft>
                <a:spcPts val="669"/>
              </a:spcAft>
            </a:pPr>
            <a:r>
              <a:rPr lang="en-US" sz="2700" dirty="0"/>
              <a:t>Today, performance audits, program evaluations and policy analyses account for over 90 percent of GAO’s workload</a:t>
            </a:r>
          </a:p>
          <a:p>
            <a:pPr eaLnBrk="1" hangingPunct="1">
              <a:lnSpc>
                <a:spcPct val="80000"/>
              </a:lnSpc>
              <a:spcAft>
                <a:spcPts val="669"/>
              </a:spcAft>
            </a:pPr>
            <a:r>
              <a:rPr lang="en-US" sz="2700" dirty="0"/>
              <a:t>GAO increasingly involved in a full range of oversight, insight and foresight activities</a:t>
            </a:r>
          </a:p>
          <a:p>
            <a:pPr eaLnBrk="1" hangingPunct="1">
              <a:lnSpc>
                <a:spcPct val="80000"/>
              </a:lnSpc>
              <a:spcAft>
                <a:spcPts val="669"/>
              </a:spcAft>
            </a:pPr>
            <a:r>
              <a:rPr lang="en-US" sz="2700" dirty="0"/>
              <a:t>GAO has adopted a philosophy of “leading by example” and “partnering for progress</a:t>
            </a:r>
            <a:r>
              <a:rPr lang="en-US" sz="2200" dirty="0"/>
              <a:t>”</a:t>
            </a:r>
          </a:p>
          <a:p>
            <a:pPr eaLnBrk="1" hangingPunct="1">
              <a:lnSpc>
                <a:spcPct val="80000"/>
              </a:lnSpc>
              <a:buFontTx/>
              <a:buNone/>
            </a:pPr>
            <a:endParaRPr lang="en-US" sz="2200" dirty="0"/>
          </a:p>
          <a:p>
            <a:pPr eaLnBrk="1" hangingPunct="1">
              <a:lnSpc>
                <a:spcPct val="80000"/>
              </a:lnSpc>
              <a:buFontTx/>
              <a:buNone/>
            </a:pPr>
            <a:endParaRPr lang="en-US" sz="1800" dirty="0"/>
          </a:p>
          <a:p>
            <a:pPr eaLnBrk="1" hangingPunct="1">
              <a:lnSpc>
                <a:spcPct val="80000"/>
              </a:lnSpc>
              <a:buFontTx/>
              <a:buNone/>
            </a:pPr>
            <a:endParaRPr lang="en-US" sz="1800" dirty="0"/>
          </a:p>
          <a:p>
            <a:pPr eaLnBrk="1" hangingPunct="1">
              <a:lnSpc>
                <a:spcPct val="80000"/>
              </a:lnSpc>
            </a:pPr>
            <a:endParaRPr lang="en-US" sz="1800" dirty="0"/>
          </a:p>
          <a:p>
            <a:pPr eaLnBrk="1" hangingPunct="1">
              <a:lnSpc>
                <a:spcPct val="80000"/>
              </a:lnSpc>
            </a:pPr>
            <a:endParaRPr lang="en-US" sz="1800" dirty="0"/>
          </a:p>
          <a:p>
            <a:pPr eaLnBrk="1" hangingPunct="1">
              <a:lnSpc>
                <a:spcPct val="80000"/>
              </a:lnSpc>
            </a:pPr>
            <a:endParaRPr lang="en-US" sz="1800" dirty="0"/>
          </a:p>
        </p:txBody>
      </p:sp>
      <p:sp>
        <p:nvSpPr>
          <p:cNvPr id="2" name="Slide Number Placeholder 1"/>
          <p:cNvSpPr>
            <a:spLocks noGrp="1"/>
          </p:cNvSpPr>
          <p:nvPr>
            <p:ph type="sldNum" sz="quarter" idx="12"/>
          </p:nvPr>
        </p:nvSpPr>
        <p:spPr/>
        <p:txBody>
          <a:bodyPr/>
          <a:lstStyle/>
          <a:p>
            <a:pPr>
              <a:defRPr/>
            </a:pPr>
            <a:r>
              <a:rPr lang="en-US" smtClean="0"/>
              <a:t>Page </a:t>
            </a:r>
            <a:fld id="{2EC5FF3D-A874-4D29-B89C-FE934CC352FF}" type="slidenum">
              <a:rPr lang="en-US" smtClean="0"/>
              <a:pPr>
                <a:defRPr/>
              </a:pPr>
              <a:t>7</a:t>
            </a:fld>
            <a:endParaRPr lang="en-US"/>
          </a:p>
        </p:txBody>
      </p:sp>
    </p:spTree>
    <p:extLst>
      <p:ext uri="{BB962C8B-B14F-4D97-AF65-F5344CB8AC3E}">
        <p14:creationId xmlns:p14="http://schemas.microsoft.com/office/powerpoint/2010/main" val="1709504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746675" y="838200"/>
            <a:ext cx="8549640" cy="1295400"/>
          </a:xfrm>
        </p:spPr>
        <p:txBody>
          <a:bodyPr>
            <a:normAutofit/>
          </a:bodyPr>
          <a:lstStyle/>
          <a:p>
            <a:r>
              <a:rPr lang="en-US" dirty="0" smtClean="0"/>
              <a:t>Three branches of </a:t>
            </a:r>
            <a:r>
              <a:rPr lang="en-US" dirty="0" smtClean="0"/>
              <a:t>U.S. Government</a:t>
            </a:r>
            <a:endParaRPr lang="en-US" dirty="0" smtClean="0"/>
          </a:p>
        </p:txBody>
      </p:sp>
      <p:pic>
        <p:nvPicPr>
          <p:cNvPr id="5" name="Picture 3"/>
          <p:cNvPicPr>
            <a:picLocks noChangeAspect="1" noChangeArrowheads="1"/>
          </p:cNvPicPr>
          <p:nvPr/>
        </p:nvPicPr>
        <p:blipFill>
          <a:blip r:embed="rId3" cstate="print"/>
          <a:srcRect/>
          <a:stretch>
            <a:fillRect/>
          </a:stretch>
        </p:blipFill>
        <p:spPr bwMode="auto">
          <a:xfrm>
            <a:off x="1644968" y="2511509"/>
            <a:ext cx="6753054" cy="4217503"/>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r>
              <a:rPr lang="en-US" dirty="0" smtClean="0"/>
              <a:t>Page </a:t>
            </a:r>
            <a:fld id="{06A2B265-8336-4C69-BC1E-96C03CF88C5A}" type="slidenum">
              <a:rPr lang="en-US" smtClean="0"/>
              <a:pPr>
                <a:defRPr/>
              </a:pPr>
              <a:t>8</a:t>
            </a:fld>
            <a:endParaRPr lang="en-US" dirty="0"/>
          </a:p>
        </p:txBody>
      </p:sp>
    </p:spTree>
    <p:extLst>
      <p:ext uri="{BB962C8B-B14F-4D97-AF65-F5344CB8AC3E}">
        <p14:creationId xmlns:p14="http://schemas.microsoft.com/office/powerpoint/2010/main" val="7931972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a:bodyPr>
          <a:lstStyle/>
          <a:p>
            <a:r>
              <a:rPr lang="en-US" dirty="0" smtClean="0"/>
              <a:t>Comptroller General of the United States</a:t>
            </a:r>
          </a:p>
        </p:txBody>
      </p:sp>
      <p:pic>
        <p:nvPicPr>
          <p:cNvPr id="15364" name="Picture 2" descr="http://www.gao.gov/images/genedodaro5x7.jpg"/>
          <p:cNvPicPr>
            <a:picLocks noChangeAspect="1" noChangeArrowheads="1"/>
          </p:cNvPicPr>
          <p:nvPr/>
        </p:nvPicPr>
        <p:blipFill>
          <a:blip r:embed="rId3" cstate="print"/>
          <a:srcRect/>
          <a:stretch>
            <a:fillRect/>
          </a:stretch>
        </p:blipFill>
        <p:spPr bwMode="auto">
          <a:xfrm>
            <a:off x="1089660" y="2331720"/>
            <a:ext cx="2762568" cy="3972560"/>
          </a:xfrm>
          <a:prstGeom prst="rect">
            <a:avLst/>
          </a:prstGeom>
          <a:noFill/>
          <a:ln w="9525">
            <a:noFill/>
            <a:miter lim="800000"/>
            <a:headEnd/>
            <a:tailEnd/>
          </a:ln>
        </p:spPr>
      </p:pic>
      <p:sp>
        <p:nvSpPr>
          <p:cNvPr id="15365" name="TextBox 5"/>
          <p:cNvSpPr txBox="1">
            <a:spLocks noChangeArrowheads="1"/>
          </p:cNvSpPr>
          <p:nvPr/>
        </p:nvSpPr>
        <p:spPr bwMode="auto">
          <a:xfrm>
            <a:off x="1089660" y="6390641"/>
            <a:ext cx="2682240" cy="410654"/>
          </a:xfrm>
          <a:prstGeom prst="rect">
            <a:avLst/>
          </a:prstGeom>
          <a:noFill/>
          <a:ln w="9525">
            <a:noFill/>
            <a:miter lim="800000"/>
            <a:headEnd/>
            <a:tailEnd/>
          </a:ln>
        </p:spPr>
        <p:txBody>
          <a:bodyPr lIns="101882" tIns="50941" rIns="101882" bIns="50941">
            <a:spAutoFit/>
          </a:bodyPr>
          <a:lstStyle/>
          <a:p>
            <a:r>
              <a:rPr lang="en-US"/>
              <a:t>Gene L. Dodaro</a:t>
            </a:r>
          </a:p>
        </p:txBody>
      </p:sp>
      <p:sp>
        <p:nvSpPr>
          <p:cNvPr id="8" name="Text Box 4"/>
          <p:cNvSpPr txBox="1">
            <a:spLocks noChangeArrowheads="1"/>
          </p:cNvSpPr>
          <p:nvPr/>
        </p:nvSpPr>
        <p:spPr bwMode="auto">
          <a:xfrm>
            <a:off x="4023360" y="2331720"/>
            <a:ext cx="5615940" cy="8521512"/>
          </a:xfrm>
          <a:prstGeom prst="rect">
            <a:avLst/>
          </a:prstGeom>
          <a:noFill/>
          <a:ln w="9525">
            <a:noFill/>
            <a:miter lim="800000"/>
            <a:headEnd/>
            <a:tailEnd/>
          </a:ln>
          <a:effectLst/>
        </p:spPr>
        <p:txBody>
          <a:bodyPr lIns="0" tIns="0" rIns="0" bIns="0">
            <a:spAutoFit/>
          </a:bodyPr>
          <a:lstStyle/>
          <a:p>
            <a:pPr marL="320152" indent="-320152">
              <a:lnSpc>
                <a:spcPct val="90000"/>
              </a:lnSpc>
              <a:spcBef>
                <a:spcPts val="0"/>
              </a:spcBef>
              <a:spcAft>
                <a:spcPts val="669"/>
              </a:spcAft>
              <a:buFont typeface="Arial" pitchFamily="34" charset="0"/>
              <a:buChar char="•"/>
              <a:defRPr/>
            </a:pPr>
            <a:r>
              <a:rPr lang="en-US" sz="3100" dirty="0">
                <a:latin typeface="+mn-lt"/>
              </a:rPr>
              <a:t>Joint selection/appointment involving the Congress and the President</a:t>
            </a:r>
          </a:p>
          <a:p>
            <a:pPr marL="320152" indent="-320152">
              <a:lnSpc>
                <a:spcPct val="90000"/>
              </a:lnSpc>
              <a:spcBef>
                <a:spcPts val="0"/>
              </a:spcBef>
              <a:spcAft>
                <a:spcPts val="669"/>
              </a:spcAft>
              <a:buFont typeface="Arial" pitchFamily="34" charset="0"/>
              <a:buChar char="•"/>
              <a:defRPr/>
            </a:pPr>
            <a:r>
              <a:rPr lang="en-US" sz="3100" dirty="0">
                <a:latin typeface="+mn-lt"/>
              </a:rPr>
              <a:t>Removed only by impeachment</a:t>
            </a:r>
          </a:p>
          <a:p>
            <a:pPr marL="320152" indent="-320152">
              <a:lnSpc>
                <a:spcPct val="90000"/>
              </a:lnSpc>
              <a:spcBef>
                <a:spcPts val="0"/>
              </a:spcBef>
              <a:spcAft>
                <a:spcPts val="669"/>
              </a:spcAft>
              <a:buFont typeface="Arial" pitchFamily="34" charset="0"/>
              <a:buChar char="•"/>
              <a:defRPr/>
            </a:pPr>
            <a:r>
              <a:rPr lang="en-US" sz="3100" dirty="0">
                <a:latin typeface="+mn-lt"/>
              </a:rPr>
              <a:t>15-year term</a:t>
            </a:r>
          </a:p>
          <a:p>
            <a:pPr marL="320152" indent="-320152">
              <a:lnSpc>
                <a:spcPct val="90000"/>
              </a:lnSpc>
              <a:spcBef>
                <a:spcPts val="0"/>
              </a:spcBef>
              <a:spcAft>
                <a:spcPts val="669"/>
              </a:spcAft>
              <a:buFont typeface="Arial" pitchFamily="34" charset="0"/>
              <a:buChar char="•"/>
              <a:defRPr/>
            </a:pPr>
            <a:r>
              <a:rPr lang="en-US" sz="3100" dirty="0">
                <a:latin typeface="+mn-lt"/>
              </a:rPr>
              <a:t>Appointed on December 20, 2010</a:t>
            </a:r>
          </a:p>
          <a:p>
            <a:pPr marL="320152" indent="-320152">
              <a:lnSpc>
                <a:spcPct val="90000"/>
              </a:lnSpc>
              <a:spcBef>
                <a:spcPts val="0"/>
              </a:spcBef>
              <a:spcAft>
                <a:spcPts val="669"/>
              </a:spcAft>
              <a:buFont typeface="Arial" pitchFamily="34" charset="0"/>
              <a:buChar char="•"/>
              <a:defRPr/>
            </a:pPr>
            <a:r>
              <a:rPr lang="en-US" sz="3100" dirty="0">
                <a:latin typeface="+mn-lt"/>
              </a:rPr>
              <a:t>Term will end in 2025</a:t>
            </a:r>
            <a:endParaRPr lang="en-US" sz="3100" dirty="0">
              <a:latin typeface="+mn-lt"/>
            </a:endParaRPr>
          </a:p>
          <a:p>
            <a:pPr marL="320152" lvl="1" indent="-320152">
              <a:lnSpc>
                <a:spcPct val="90000"/>
              </a:lnSpc>
              <a:spcBef>
                <a:spcPts val="0"/>
              </a:spcBef>
              <a:spcAft>
                <a:spcPts val="669"/>
              </a:spcAft>
              <a:buFont typeface="Arial" pitchFamily="34" charset="0"/>
              <a:buChar char="•"/>
              <a:defRPr/>
            </a:pPr>
            <a:endParaRPr lang="en-US" sz="2700" dirty="0">
              <a:solidFill>
                <a:srgbClr val="00008A"/>
              </a:solidFill>
              <a:latin typeface="+mn-lt"/>
            </a:endParaRPr>
          </a:p>
          <a:p>
            <a:pPr marL="320152" indent="-320152">
              <a:lnSpc>
                <a:spcPct val="90000"/>
              </a:lnSpc>
              <a:spcBef>
                <a:spcPts val="0"/>
              </a:spcBef>
              <a:spcAft>
                <a:spcPts val="669"/>
              </a:spcAft>
              <a:buFont typeface="Arial" pitchFamily="34" charset="0"/>
              <a:buChar char="•"/>
              <a:defRPr/>
            </a:pPr>
            <a:endParaRPr lang="en-US" sz="3100" dirty="0">
              <a:solidFill>
                <a:srgbClr val="00008A"/>
              </a:solidFill>
              <a:latin typeface="+mn-lt"/>
            </a:endParaRPr>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p:txBody>
      </p:sp>
      <p:sp>
        <p:nvSpPr>
          <p:cNvPr id="2" name="Slide Number Placeholder 1"/>
          <p:cNvSpPr>
            <a:spLocks noGrp="1"/>
          </p:cNvSpPr>
          <p:nvPr>
            <p:ph type="sldNum" sz="quarter" idx="12"/>
          </p:nvPr>
        </p:nvSpPr>
        <p:spPr/>
        <p:txBody>
          <a:bodyPr/>
          <a:lstStyle/>
          <a:p>
            <a:pPr>
              <a:defRPr/>
            </a:pPr>
            <a:r>
              <a:rPr lang="en-US" smtClean="0"/>
              <a:t>Page </a:t>
            </a:r>
            <a:fld id="{2EC5FF3D-A874-4D29-B89C-FE934CC352FF}" type="slidenum">
              <a:rPr lang="en-US" smtClean="0"/>
              <a:pPr>
                <a:defRPr/>
              </a:pPr>
              <a:t>9</a:t>
            </a:fld>
            <a:endParaRPr lang="en-US"/>
          </a:p>
        </p:txBody>
      </p:sp>
    </p:spTree>
    <p:extLst>
      <p:ext uri="{BB962C8B-B14F-4D97-AF65-F5344CB8AC3E}">
        <p14:creationId xmlns:p14="http://schemas.microsoft.com/office/powerpoint/2010/main" val="4092659007"/>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GAO_Combined_Templates">
  <a:themeElements>
    <a:clrScheme name="GAO Powerpoint">
      <a:dk1>
        <a:srgbClr val="044F91"/>
      </a:dk1>
      <a:lt1>
        <a:sysClr val="window" lastClr="FFFFFF"/>
      </a:lt1>
      <a:dk2>
        <a:srgbClr val="A71930"/>
      </a:dk2>
      <a:lt2>
        <a:srgbClr val="FFFFFF"/>
      </a:lt2>
      <a:accent1>
        <a:srgbClr val="99CCFF"/>
      </a:accent1>
      <a:accent2>
        <a:srgbClr val="409993"/>
      </a:accent2>
      <a:accent3>
        <a:srgbClr val="044F91"/>
      </a:accent3>
      <a:accent4>
        <a:srgbClr val="330033"/>
      </a:accent4>
      <a:accent5>
        <a:srgbClr val="BB9115"/>
      </a:accent5>
      <a:accent6>
        <a:srgbClr val="129548"/>
      </a:accent6>
      <a:hlink>
        <a:srgbClr val="0000FF"/>
      </a:hlink>
      <a:folHlink>
        <a:srgbClr val="7030A0"/>
      </a:folHlink>
    </a:clrScheme>
    <a:fontScheme name="GAO Wo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AO Color Final with Flag">
  <a:themeElements>
    <a:clrScheme name="GAO Color Palette">
      <a:dk1>
        <a:srgbClr val="044F91"/>
      </a:dk1>
      <a:lt1>
        <a:sysClr val="window" lastClr="FFFFFF"/>
      </a:lt1>
      <a:dk2>
        <a:srgbClr val="044F91"/>
      </a:dk2>
      <a:lt2>
        <a:srgbClr val="FFFFFF"/>
      </a:lt2>
      <a:accent1>
        <a:srgbClr val="99CCFF"/>
      </a:accent1>
      <a:accent2>
        <a:srgbClr val="409993"/>
      </a:accent2>
      <a:accent3>
        <a:srgbClr val="330033"/>
      </a:accent3>
      <a:accent4>
        <a:srgbClr val="A71930"/>
      </a:accent4>
      <a:accent5>
        <a:srgbClr val="BB9115"/>
      </a:accent5>
      <a:accent6>
        <a:srgbClr val="129548"/>
      </a:accent6>
      <a:hlink>
        <a:srgbClr val="0000FF"/>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GAO B&amp;W Preliminary with Flag">
  <a:themeElements>
    <a:clrScheme name="GAO Color Palette">
      <a:dk1>
        <a:srgbClr val="044F91"/>
      </a:dk1>
      <a:lt1>
        <a:sysClr val="window" lastClr="FFFFFF"/>
      </a:lt1>
      <a:dk2>
        <a:srgbClr val="044F91"/>
      </a:dk2>
      <a:lt2>
        <a:srgbClr val="FFFFFF"/>
      </a:lt2>
      <a:accent1>
        <a:srgbClr val="99CCFF"/>
      </a:accent1>
      <a:accent2>
        <a:srgbClr val="409993"/>
      </a:accent2>
      <a:accent3>
        <a:srgbClr val="330033"/>
      </a:accent3>
      <a:accent4>
        <a:srgbClr val="A71930"/>
      </a:accent4>
      <a:accent5>
        <a:srgbClr val="BB9115"/>
      </a:accent5>
      <a:accent6>
        <a:srgbClr val="129548"/>
      </a:accent6>
      <a:hlink>
        <a:srgbClr val="0000FF"/>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GAO B&amp;W Final with Flag">
  <a:themeElements>
    <a:clrScheme name="GAO Color Palette">
      <a:dk1>
        <a:srgbClr val="044F91"/>
      </a:dk1>
      <a:lt1>
        <a:sysClr val="window" lastClr="FFFFFF"/>
      </a:lt1>
      <a:dk2>
        <a:srgbClr val="044F91"/>
      </a:dk2>
      <a:lt2>
        <a:srgbClr val="FFFFFF"/>
      </a:lt2>
      <a:accent1>
        <a:srgbClr val="99CCFF"/>
      </a:accent1>
      <a:accent2>
        <a:srgbClr val="409993"/>
      </a:accent2>
      <a:accent3>
        <a:srgbClr val="330033"/>
      </a:accent3>
      <a:accent4>
        <a:srgbClr val="A71930"/>
      </a:accent4>
      <a:accent5>
        <a:srgbClr val="BB9115"/>
      </a:accent5>
      <a:accent6>
        <a:srgbClr val="129548"/>
      </a:accent6>
      <a:hlink>
        <a:srgbClr val="0000FF"/>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GAO Color Preliminary w/o Flag">
  <a:themeElements>
    <a:clrScheme name="GAO Color Palette">
      <a:dk1>
        <a:srgbClr val="044F91"/>
      </a:dk1>
      <a:lt1>
        <a:sysClr val="window" lastClr="FFFFFF"/>
      </a:lt1>
      <a:dk2>
        <a:srgbClr val="044F91"/>
      </a:dk2>
      <a:lt2>
        <a:srgbClr val="FFFFFF"/>
      </a:lt2>
      <a:accent1>
        <a:srgbClr val="99CCFF"/>
      </a:accent1>
      <a:accent2>
        <a:srgbClr val="409993"/>
      </a:accent2>
      <a:accent3>
        <a:srgbClr val="330033"/>
      </a:accent3>
      <a:accent4>
        <a:srgbClr val="A71930"/>
      </a:accent4>
      <a:accent5>
        <a:srgbClr val="BB9115"/>
      </a:accent5>
      <a:accent6>
        <a:srgbClr val="129548"/>
      </a:accent6>
      <a:hlink>
        <a:srgbClr val="0000FF"/>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GAO Color Final w/o Flag">
  <a:themeElements>
    <a:clrScheme name="GAO Color Palette">
      <a:dk1>
        <a:srgbClr val="044F91"/>
      </a:dk1>
      <a:lt1>
        <a:sysClr val="window" lastClr="FFFFFF"/>
      </a:lt1>
      <a:dk2>
        <a:srgbClr val="044F91"/>
      </a:dk2>
      <a:lt2>
        <a:srgbClr val="FFFFFF"/>
      </a:lt2>
      <a:accent1>
        <a:srgbClr val="99CCFF"/>
      </a:accent1>
      <a:accent2>
        <a:srgbClr val="409993"/>
      </a:accent2>
      <a:accent3>
        <a:srgbClr val="330033"/>
      </a:accent3>
      <a:accent4>
        <a:srgbClr val="A71930"/>
      </a:accent4>
      <a:accent5>
        <a:srgbClr val="BB9115"/>
      </a:accent5>
      <a:accent6>
        <a:srgbClr val="129548"/>
      </a:accent6>
      <a:hlink>
        <a:srgbClr val="0000FF"/>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GAO B&amp;W Preliminary w/o Flag">
  <a:themeElements>
    <a:clrScheme name="GAO Color Palette">
      <a:dk1>
        <a:srgbClr val="044F91"/>
      </a:dk1>
      <a:lt1>
        <a:sysClr val="window" lastClr="FFFFFF"/>
      </a:lt1>
      <a:dk2>
        <a:srgbClr val="044F91"/>
      </a:dk2>
      <a:lt2>
        <a:srgbClr val="FFFFFF"/>
      </a:lt2>
      <a:accent1>
        <a:srgbClr val="99CCFF"/>
      </a:accent1>
      <a:accent2>
        <a:srgbClr val="409993"/>
      </a:accent2>
      <a:accent3>
        <a:srgbClr val="330033"/>
      </a:accent3>
      <a:accent4>
        <a:srgbClr val="A71930"/>
      </a:accent4>
      <a:accent5>
        <a:srgbClr val="BB9115"/>
      </a:accent5>
      <a:accent6>
        <a:srgbClr val="129548"/>
      </a:accent6>
      <a:hlink>
        <a:srgbClr val="0000FF"/>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GAO B&amp;W Final w/o Flag">
  <a:themeElements>
    <a:clrScheme name="GAO Color Palette">
      <a:dk1>
        <a:srgbClr val="044F91"/>
      </a:dk1>
      <a:lt1>
        <a:sysClr val="window" lastClr="FFFFFF"/>
      </a:lt1>
      <a:dk2>
        <a:srgbClr val="044F91"/>
      </a:dk2>
      <a:lt2>
        <a:srgbClr val="FFFFFF"/>
      </a:lt2>
      <a:accent1>
        <a:srgbClr val="99CCFF"/>
      </a:accent1>
      <a:accent2>
        <a:srgbClr val="409993"/>
      </a:accent2>
      <a:accent3>
        <a:srgbClr val="330033"/>
      </a:accent3>
      <a:accent4>
        <a:srgbClr val="A71930"/>
      </a:accent4>
      <a:accent5>
        <a:srgbClr val="BB9115"/>
      </a:accent5>
      <a:accent6>
        <a:srgbClr val="129548"/>
      </a:accent6>
      <a:hlink>
        <a:srgbClr val="0000FF"/>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GAO_Combined_Templates</Template>
  <TotalTime>4845</TotalTime>
  <Words>1097</Words>
  <Application>Microsoft Office PowerPoint</Application>
  <PresentationFormat>Custom</PresentationFormat>
  <Paragraphs>212</Paragraphs>
  <Slides>25</Slides>
  <Notes>21</Notes>
  <HiddenSlides>0</HiddenSlides>
  <MMClips>0</MMClips>
  <ScaleCrop>false</ScaleCrop>
  <HeadingPairs>
    <vt:vector size="4" baseType="variant">
      <vt:variant>
        <vt:lpstr>Theme</vt:lpstr>
      </vt:variant>
      <vt:variant>
        <vt:i4>8</vt:i4>
      </vt:variant>
      <vt:variant>
        <vt:lpstr>Slide Titles</vt:lpstr>
      </vt:variant>
      <vt:variant>
        <vt:i4>25</vt:i4>
      </vt:variant>
    </vt:vector>
  </HeadingPairs>
  <TitlesOfParts>
    <vt:vector size="33" baseType="lpstr">
      <vt:lpstr>GAO_Combined_Templates</vt:lpstr>
      <vt:lpstr>GAO Color Final with Flag</vt:lpstr>
      <vt:lpstr>GAO B&amp;W Preliminary with Flag</vt:lpstr>
      <vt:lpstr>GAO B&amp;W Final with Flag</vt:lpstr>
      <vt:lpstr>GAO Color Preliminary w/o Flag</vt:lpstr>
      <vt:lpstr>GAO Color Final w/o Flag</vt:lpstr>
      <vt:lpstr>GAO B&amp;W Preliminary w/o Flag</vt:lpstr>
      <vt:lpstr>GAO B&amp;W Final w/o Flag</vt:lpstr>
      <vt:lpstr>GAO’s High-Risk Area: Ensuring the Cybersecurity of the Nation</vt:lpstr>
      <vt:lpstr>Agenda</vt:lpstr>
      <vt:lpstr>Overview – U.S. GAO</vt:lpstr>
      <vt:lpstr>GAO’s Mission</vt:lpstr>
      <vt:lpstr>Core Values</vt:lpstr>
      <vt:lpstr>Evolution of Our Mission </vt:lpstr>
      <vt:lpstr>The Modern GAO</vt:lpstr>
      <vt:lpstr>Three branches of U.S. Government</vt:lpstr>
      <vt:lpstr>Comptroller General of the United States</vt:lpstr>
      <vt:lpstr>What did GAO accomplish in FY18? </vt:lpstr>
      <vt:lpstr>GAO’s People</vt:lpstr>
      <vt:lpstr>About the IT &amp; Cybersecurity (ITC) Team</vt:lpstr>
      <vt:lpstr>GAO’s Cybersecurity High Risk Area (introduced in 1997)</vt:lpstr>
      <vt:lpstr>Recent Report</vt:lpstr>
      <vt:lpstr>PowerPoint Presentation</vt:lpstr>
      <vt:lpstr>Challenge #1: Establishing a Comprehensive Cybersecurity Strategy and Performing Effective Oversight</vt:lpstr>
      <vt:lpstr>PowerPoint Presentation</vt:lpstr>
      <vt:lpstr>Challenge #2: Securing Federal Systems and Information</vt:lpstr>
      <vt:lpstr>PowerPoint Presentation</vt:lpstr>
      <vt:lpstr>Challenge #3: Protecting Cyber Critical Infrastructure</vt:lpstr>
      <vt:lpstr>PowerPoint Presentation</vt:lpstr>
      <vt:lpstr>Challenge #4: Protecting Privacy and Sensitive Data</vt:lpstr>
      <vt:lpstr>Challenges in Evaluating Cybersecurity</vt:lpstr>
      <vt:lpstr>The Questions That Keep Coming Up on the Audit Trail</vt:lpstr>
      <vt:lpstr>PowerPoint Presentation</vt:lpstr>
    </vt:vector>
  </TitlesOfParts>
  <Company>GAO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 Babb</dc:creator>
  <cp:lastModifiedBy>Nicholas H Marinos (Nick)</cp:lastModifiedBy>
  <cp:revision>359</cp:revision>
  <cp:lastPrinted>2017-05-01T13:40:59Z</cp:lastPrinted>
  <dcterms:created xsi:type="dcterms:W3CDTF">2013-09-09T22:02:35Z</dcterms:created>
  <dcterms:modified xsi:type="dcterms:W3CDTF">2019-03-28T02:15:06Z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123019147</vt:i4>
  </property>
  <property fmtid="{D5CDD505-2E9C-101B-9397-08002B2CF9AE}" pid="3" name="_NewReviewCycle">
    <vt:lpwstr/>
  </property>
  <property fmtid="{D5CDD505-2E9C-101B-9397-08002B2CF9AE}" pid="4" name="_EmailSubject">
    <vt:lpwstr>PAS Seminar draft presentations</vt:lpwstr>
  </property>
  <property fmtid="{D5CDD505-2E9C-101B-9397-08002B2CF9AE}" pid="5" name="_AuthorEmail">
    <vt:lpwstr>MarinosN@gao.gov</vt:lpwstr>
  </property>
  <property fmtid="{D5CDD505-2E9C-101B-9397-08002B2CF9AE}" pid="6" name="_AuthorEmailDisplayName">
    <vt:lpwstr>Marinos, Nicholas H</vt:lpwstr>
  </property>
</Properties>
</file>